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3"/>
  </p:handoutMasterIdLst>
  <p:sldIdLst>
    <p:sldId id="272" r:id="rId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785C1"/>
    <a:srgbClr val="9AAE04"/>
    <a:srgbClr val="FFFFFF"/>
    <a:srgbClr val="1994A4"/>
    <a:srgbClr val="505050"/>
    <a:srgbClr val="960F68"/>
    <a:srgbClr val="DDB322"/>
    <a:srgbClr val="E39F03"/>
    <a:srgbClr val="D767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4" d="100"/>
          <a:sy n="84" d="100"/>
        </p:scale>
        <p:origin x="1382" y="77"/>
      </p:cViewPr>
      <p:guideLst/>
    </p:cSldViewPr>
  </p:slideViewPr>
  <p:notesTextViewPr>
    <p:cViewPr>
      <p:scale>
        <a:sx n="1" d="1"/>
        <a:sy n="1" d="1"/>
      </p:scale>
      <p:origin x="0" y="0"/>
    </p:cViewPr>
  </p:notesTextViewPr>
  <p:notesViewPr>
    <p:cSldViewPr snapToGrid="0">
      <p:cViewPr varScale="1">
        <p:scale>
          <a:sx n="68" d="100"/>
          <a:sy n="68" d="100"/>
        </p:scale>
        <p:origin x="2246" y="48"/>
      </p:cViewPr>
      <p:guideLst/>
    </p:cSldViewPr>
  </p:notes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handoutMaster" Target="handoutMasters/handout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2F789EF-13DB-49CB-AF12-30CDBE52BDD7}" type="datetimeFigureOut">
              <a:rPr lang="es-ES" smtClean="0"/>
              <a:t>10/05/2019</a:t>
            </a:fld>
            <a:endParaRPr lang="es-ES"/>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1F9307-AC90-42D3-A57B-A6DDC8143ABC}" type="slidenum">
              <a:rPr lang="es-ES" smtClean="0"/>
              <a:t>‹#›</a:t>
            </a:fld>
            <a:endParaRPr lang="es-ES"/>
          </a:p>
        </p:txBody>
      </p:sp>
    </p:spTree>
    <p:extLst>
      <p:ext uri="{BB962C8B-B14F-4D97-AF65-F5344CB8AC3E}">
        <p14:creationId xmlns:p14="http://schemas.microsoft.com/office/powerpoint/2010/main" val="235926080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9.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487067"/>
            <a:ext cx="9144000" cy="3811219"/>
          </a:xfrm>
          <a:prstGeom prst="rect">
            <a:avLst/>
          </a:prstGeom>
        </p:spPr>
      </p:pic>
      <p:sp>
        <p:nvSpPr>
          <p:cNvPr id="8" name="Marcador de texto 7"/>
          <p:cNvSpPr>
            <a:spLocks noGrp="1"/>
          </p:cNvSpPr>
          <p:nvPr>
            <p:ph type="body" sz="quarter" idx="10" hasCustomPrompt="1"/>
          </p:nvPr>
        </p:nvSpPr>
        <p:spPr>
          <a:xfrm>
            <a:off x="1566862" y="3670302"/>
            <a:ext cx="1143000" cy="338137"/>
          </a:xfrm>
          <a:prstGeom prst="rect">
            <a:avLst/>
          </a:prstGeom>
        </p:spPr>
        <p:txBody>
          <a:bodyPr/>
          <a:lstStyle>
            <a:lvl1pPr marL="0" indent="0" algn="ctr">
              <a:buFontTx/>
              <a:buNone/>
              <a:defRPr sz="1800" b="1">
                <a:solidFill>
                  <a:schemeClr val="tx2"/>
                </a:solidFill>
                <a:latin typeface="Arial" panose="020B0604020202020204" pitchFamily="34" charset="0"/>
                <a:cs typeface="Arial" panose="020B0604020202020204" pitchFamily="34" charset="0"/>
              </a:defRPr>
            </a:lvl1pPr>
            <a:lvl2pPr marL="457200" indent="0">
              <a:buFontTx/>
              <a:buNone/>
              <a:defRPr sz="1600">
                <a:solidFill>
                  <a:schemeClr val="tx2"/>
                </a:solidFill>
                <a:latin typeface="Arial" panose="020B0604020202020204" pitchFamily="34" charset="0"/>
                <a:cs typeface="Arial" panose="020B0604020202020204" pitchFamily="34" charset="0"/>
              </a:defRPr>
            </a:lvl2pPr>
            <a:lvl3pPr marL="914400" indent="0">
              <a:buFontTx/>
              <a:buNone/>
              <a:defRPr sz="1600">
                <a:solidFill>
                  <a:schemeClr val="tx2"/>
                </a:solidFill>
                <a:latin typeface="Arial" panose="020B0604020202020204" pitchFamily="34" charset="0"/>
                <a:cs typeface="Arial" panose="020B0604020202020204" pitchFamily="34" charset="0"/>
              </a:defRPr>
            </a:lvl3pPr>
            <a:lvl4pPr marL="1371600" indent="0">
              <a:buFontTx/>
              <a:buNone/>
              <a:defRPr sz="1600">
                <a:solidFill>
                  <a:schemeClr val="tx2"/>
                </a:solidFill>
                <a:latin typeface="Arial" panose="020B0604020202020204" pitchFamily="34" charset="0"/>
                <a:cs typeface="Arial" panose="020B0604020202020204" pitchFamily="34" charset="0"/>
              </a:defRPr>
            </a:lvl4pPr>
            <a:lvl5pPr marL="1828800" indent="0">
              <a:buFontTx/>
              <a:buNone/>
              <a:defRPr sz="16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
        <p:nvSpPr>
          <p:cNvPr id="10" name="Marcador de texto 9"/>
          <p:cNvSpPr>
            <a:spLocks noGrp="1"/>
          </p:cNvSpPr>
          <p:nvPr>
            <p:ph type="body" sz="quarter" idx="11" hasCustomPrompt="1"/>
          </p:nvPr>
        </p:nvSpPr>
        <p:spPr>
          <a:xfrm>
            <a:off x="945617" y="4129882"/>
            <a:ext cx="2577305" cy="367398"/>
          </a:xfrm>
          <a:prstGeom prst="rect">
            <a:avLst/>
          </a:prstGeom>
        </p:spPr>
        <p:txBody>
          <a:bodyPr/>
          <a:lstStyle>
            <a:lvl1pPr marL="0" indent="0" algn="ctr">
              <a:buFontTx/>
              <a:buNone/>
              <a:defRPr sz="3000" b="1">
                <a:solidFill>
                  <a:srgbClr val="9AAE04"/>
                </a:solidFill>
                <a:latin typeface="Arial" panose="020B0604020202020204" pitchFamily="34" charset="0"/>
                <a:cs typeface="Arial" panose="020B0604020202020204" pitchFamily="34" charset="0"/>
              </a:defRPr>
            </a:lvl1pPr>
            <a:lvl2pPr>
              <a:defRPr sz="1600">
                <a:solidFill>
                  <a:schemeClr val="bg1"/>
                </a:solidFill>
                <a:latin typeface="Arial" panose="020B0604020202020204" pitchFamily="34" charset="0"/>
                <a:cs typeface="Arial" panose="020B0604020202020204" pitchFamily="34" charset="0"/>
              </a:defRPr>
            </a:lvl2pPr>
            <a:lvl3pPr>
              <a:defRPr sz="1600">
                <a:solidFill>
                  <a:schemeClr val="bg1"/>
                </a:solidFill>
                <a:latin typeface="Arial" panose="020B0604020202020204" pitchFamily="34" charset="0"/>
                <a:cs typeface="Arial" panose="020B0604020202020204" pitchFamily="34" charset="0"/>
              </a:defRPr>
            </a:lvl3pPr>
            <a:lvl4pPr>
              <a:defRPr sz="1600">
                <a:solidFill>
                  <a:schemeClr val="bg1"/>
                </a:solidFill>
                <a:latin typeface="Arial" panose="020B0604020202020204" pitchFamily="34" charset="0"/>
                <a:cs typeface="Arial" panose="020B0604020202020204" pitchFamily="34" charset="0"/>
              </a:defRPr>
            </a:lvl4pPr>
            <a:lvl5pPr>
              <a:defRPr sz="1600">
                <a:solidFill>
                  <a:schemeClr val="bg1"/>
                </a:solidFill>
                <a:latin typeface="Arial" panose="020B0604020202020204" pitchFamily="34" charset="0"/>
                <a:cs typeface="Arial" panose="020B0604020202020204" pitchFamily="34" charset="0"/>
              </a:defRPr>
            </a:lvl5pPr>
          </a:lstStyle>
          <a:p>
            <a:pPr lvl="0"/>
            <a:r>
              <a:rPr lang="es-ES" dirty="0" smtClean="0"/>
              <a:t>Texto </a:t>
            </a:r>
            <a:endParaRPr lang="es-ES" dirty="0"/>
          </a:p>
        </p:txBody>
      </p:sp>
      <p:sp>
        <p:nvSpPr>
          <p:cNvPr id="12" name="Marcador de texto 11"/>
          <p:cNvSpPr>
            <a:spLocks noGrp="1"/>
          </p:cNvSpPr>
          <p:nvPr>
            <p:ph type="body" sz="quarter" idx="12" hasCustomPrompt="1"/>
          </p:nvPr>
        </p:nvSpPr>
        <p:spPr>
          <a:xfrm>
            <a:off x="962814" y="4567129"/>
            <a:ext cx="2437608" cy="456670"/>
          </a:xfrm>
          <a:prstGeom prst="rect">
            <a:avLst/>
          </a:prstGeom>
        </p:spPr>
        <p:txBody>
          <a:bodyPr/>
          <a:lstStyle>
            <a:lvl1pPr marL="0" indent="0" algn="ctr">
              <a:buFontTx/>
              <a:buNone/>
              <a:defRPr sz="3000" b="1">
                <a:solidFill>
                  <a:srgbClr val="6785C1"/>
                </a:solidFill>
                <a:latin typeface="Arial" panose="020B0604020202020204" pitchFamily="34" charset="0"/>
                <a:cs typeface="Arial" panose="020B0604020202020204" pitchFamily="34" charset="0"/>
              </a:defRPr>
            </a:lvl1pPr>
            <a:lvl2pPr marL="457200" indent="0">
              <a:buFontTx/>
              <a:buNone/>
              <a:defRPr sz="2400">
                <a:solidFill>
                  <a:srgbClr val="6785C1"/>
                </a:solidFill>
                <a:latin typeface="Arial" panose="020B0604020202020204" pitchFamily="34" charset="0"/>
                <a:cs typeface="Arial" panose="020B0604020202020204" pitchFamily="34" charset="0"/>
              </a:defRPr>
            </a:lvl2pPr>
            <a:lvl3pPr marL="914400" indent="0">
              <a:buFontTx/>
              <a:buNone/>
              <a:defRPr sz="2400">
                <a:solidFill>
                  <a:srgbClr val="6785C1"/>
                </a:solidFill>
                <a:latin typeface="Arial" panose="020B0604020202020204" pitchFamily="34" charset="0"/>
                <a:cs typeface="Arial" panose="020B0604020202020204" pitchFamily="34" charset="0"/>
              </a:defRPr>
            </a:lvl3pPr>
            <a:lvl4pPr marL="1371600" indent="0">
              <a:buFontTx/>
              <a:buNone/>
              <a:defRPr sz="2400">
                <a:solidFill>
                  <a:srgbClr val="6785C1"/>
                </a:solidFill>
                <a:latin typeface="Arial" panose="020B0604020202020204" pitchFamily="34" charset="0"/>
                <a:cs typeface="Arial" panose="020B0604020202020204" pitchFamily="34" charset="0"/>
              </a:defRPr>
            </a:lvl4pPr>
            <a:lvl5pPr marL="1828800" indent="0">
              <a:buFontTx/>
              <a:buNone/>
              <a:defRPr sz="2400">
                <a:solidFill>
                  <a:srgbClr val="6785C1"/>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
        <p:nvSpPr>
          <p:cNvPr id="14" name="Marcador de texto 13"/>
          <p:cNvSpPr>
            <a:spLocks noGrp="1"/>
          </p:cNvSpPr>
          <p:nvPr>
            <p:ph type="body" sz="quarter" idx="13" hasCustomPrompt="1"/>
          </p:nvPr>
        </p:nvSpPr>
        <p:spPr>
          <a:xfrm>
            <a:off x="1819137" y="5133865"/>
            <a:ext cx="779463" cy="364067"/>
          </a:xfrm>
          <a:prstGeom prst="rect">
            <a:avLst/>
          </a:prstGeom>
        </p:spPr>
        <p:txBody>
          <a:bodyPr/>
          <a:lstStyle>
            <a:lvl1pPr marL="0" indent="0" algn="ctr">
              <a:buFontTx/>
              <a:buNone/>
              <a:defRPr sz="1700" b="1">
                <a:solidFill>
                  <a:schemeClr val="bg1">
                    <a:lumMod val="65000"/>
                  </a:schemeClr>
                </a:solidFill>
                <a:latin typeface="Arial" panose="020B0604020202020204" pitchFamily="34" charset="0"/>
                <a:cs typeface="Arial" panose="020B0604020202020204" pitchFamily="34" charset="0"/>
              </a:defRPr>
            </a:lvl1pPr>
            <a:lvl2pPr marL="457200" indent="0">
              <a:buFontTx/>
              <a:buNone/>
              <a:defRPr sz="1600">
                <a:solidFill>
                  <a:schemeClr val="bg1">
                    <a:lumMod val="65000"/>
                  </a:schemeClr>
                </a:solidFill>
                <a:latin typeface="Arial" panose="020B0604020202020204" pitchFamily="34" charset="0"/>
                <a:cs typeface="Arial" panose="020B0604020202020204" pitchFamily="34" charset="0"/>
              </a:defRPr>
            </a:lvl2pPr>
            <a:lvl3pPr marL="914400" indent="0">
              <a:buFontTx/>
              <a:buNone/>
              <a:defRPr sz="1600">
                <a:solidFill>
                  <a:schemeClr val="bg1">
                    <a:lumMod val="65000"/>
                  </a:schemeClr>
                </a:solidFill>
                <a:latin typeface="Arial" panose="020B0604020202020204" pitchFamily="34" charset="0"/>
                <a:cs typeface="Arial" panose="020B0604020202020204" pitchFamily="34" charset="0"/>
              </a:defRPr>
            </a:lvl3pPr>
            <a:lvl4pPr marL="1371600" indent="0">
              <a:buFontTx/>
              <a:buNone/>
              <a:defRPr sz="1600">
                <a:solidFill>
                  <a:schemeClr val="bg1">
                    <a:lumMod val="65000"/>
                  </a:schemeClr>
                </a:solidFill>
                <a:latin typeface="Arial" panose="020B0604020202020204" pitchFamily="34" charset="0"/>
                <a:cs typeface="Arial" panose="020B0604020202020204" pitchFamily="34" charset="0"/>
              </a:defRPr>
            </a:lvl4pPr>
            <a:lvl5pPr marL="1828800" indent="0">
              <a:buFontTx/>
              <a:buNone/>
              <a:defRPr sz="1600">
                <a:solidFill>
                  <a:schemeClr val="bg1">
                    <a:lumMod val="65000"/>
                  </a:schemeClr>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
        <p:nvSpPr>
          <p:cNvPr id="17" name="Marcador de texto 16"/>
          <p:cNvSpPr>
            <a:spLocks noGrp="1"/>
          </p:cNvSpPr>
          <p:nvPr>
            <p:ph type="body" sz="quarter" idx="14" hasCustomPrompt="1"/>
          </p:nvPr>
        </p:nvSpPr>
        <p:spPr>
          <a:xfrm>
            <a:off x="5139787" y="5638801"/>
            <a:ext cx="3707871" cy="220133"/>
          </a:xfrm>
          <a:prstGeom prst="rect">
            <a:avLst/>
          </a:prstGeom>
        </p:spPr>
        <p:txBody>
          <a:bodyPr/>
          <a:lstStyle>
            <a:lvl1pPr marL="0" indent="0" algn="r">
              <a:buFontTx/>
              <a:buNone/>
              <a:defRPr sz="1600" baseline="0">
                <a:solidFill>
                  <a:schemeClr val="bg1">
                    <a:lumMod val="65000"/>
                  </a:schemeClr>
                </a:solidFill>
                <a:latin typeface="Arial" panose="020B0604020202020204" pitchFamily="34" charset="0"/>
                <a:cs typeface="Arial" panose="020B0604020202020204" pitchFamily="34" charset="0"/>
              </a:defRPr>
            </a:lvl1pPr>
            <a:lvl2pPr marL="457200" indent="0">
              <a:buFontTx/>
              <a:buNone/>
              <a:defRPr sz="1200">
                <a:solidFill>
                  <a:schemeClr val="bg1">
                    <a:lumMod val="65000"/>
                  </a:schemeClr>
                </a:solidFill>
                <a:latin typeface="Arial" panose="020B0604020202020204" pitchFamily="34" charset="0"/>
                <a:cs typeface="Arial" panose="020B0604020202020204" pitchFamily="34" charset="0"/>
              </a:defRPr>
            </a:lvl2pPr>
            <a:lvl3pPr marL="914400" indent="0">
              <a:buFontTx/>
              <a:buNone/>
              <a:defRPr sz="1200">
                <a:solidFill>
                  <a:schemeClr val="bg1">
                    <a:lumMod val="65000"/>
                  </a:schemeClr>
                </a:solidFill>
                <a:latin typeface="Arial" panose="020B0604020202020204" pitchFamily="34" charset="0"/>
                <a:cs typeface="Arial" panose="020B0604020202020204" pitchFamily="34" charset="0"/>
              </a:defRPr>
            </a:lvl3pPr>
            <a:lvl4pPr marL="1371600" indent="0">
              <a:buFontTx/>
              <a:buNone/>
              <a:defRPr sz="1200">
                <a:solidFill>
                  <a:schemeClr val="bg1">
                    <a:lumMod val="65000"/>
                  </a:schemeClr>
                </a:solidFill>
                <a:latin typeface="Arial" panose="020B0604020202020204" pitchFamily="34" charset="0"/>
                <a:cs typeface="Arial" panose="020B0604020202020204" pitchFamily="34" charset="0"/>
              </a:defRPr>
            </a:lvl4pPr>
            <a:lvl5pPr marL="1828800" indent="0">
              <a:buFontTx/>
              <a:buNone/>
              <a:defRPr sz="1200">
                <a:solidFill>
                  <a:schemeClr val="bg1">
                    <a:lumMod val="65000"/>
                  </a:schemeClr>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
        <p:nvSpPr>
          <p:cNvPr id="19" name="Marcador de texto 18"/>
          <p:cNvSpPr>
            <a:spLocks noGrp="1"/>
          </p:cNvSpPr>
          <p:nvPr>
            <p:ph type="body" sz="quarter" idx="15" hasCustomPrompt="1"/>
          </p:nvPr>
        </p:nvSpPr>
        <p:spPr>
          <a:xfrm>
            <a:off x="7755458" y="5946022"/>
            <a:ext cx="1092200" cy="321204"/>
          </a:xfrm>
          <a:prstGeom prst="rect">
            <a:avLst/>
          </a:prstGeom>
        </p:spPr>
        <p:txBody>
          <a:bodyPr/>
          <a:lstStyle>
            <a:lvl1pPr marL="0" indent="0" algn="r">
              <a:buFontTx/>
              <a:buNone/>
              <a:defRPr sz="1500" b="0">
                <a:solidFill>
                  <a:schemeClr val="tx2"/>
                </a:solidFill>
                <a:latin typeface="Arial" panose="020B0604020202020204" pitchFamily="34" charset="0"/>
                <a:cs typeface="Arial" panose="020B0604020202020204" pitchFamily="34" charset="0"/>
              </a:defRPr>
            </a:lvl1pPr>
            <a:lvl2pPr marL="457200" indent="0">
              <a:buFontTx/>
              <a:buNone/>
              <a:defRPr sz="1000">
                <a:solidFill>
                  <a:schemeClr val="tx2"/>
                </a:solidFill>
                <a:latin typeface="Arial" panose="020B0604020202020204" pitchFamily="34" charset="0"/>
                <a:cs typeface="Arial" panose="020B0604020202020204" pitchFamily="34" charset="0"/>
              </a:defRPr>
            </a:lvl2pPr>
            <a:lvl3pPr marL="914400" indent="0">
              <a:buFontTx/>
              <a:buNone/>
              <a:defRPr sz="1000">
                <a:solidFill>
                  <a:schemeClr val="tx2"/>
                </a:solidFill>
                <a:latin typeface="Arial" panose="020B0604020202020204" pitchFamily="34" charset="0"/>
                <a:cs typeface="Arial" panose="020B0604020202020204" pitchFamily="34" charset="0"/>
              </a:defRPr>
            </a:lvl3pPr>
            <a:lvl4pPr marL="1371600" indent="0">
              <a:buFontTx/>
              <a:buNone/>
              <a:defRPr sz="1000">
                <a:solidFill>
                  <a:schemeClr val="tx2"/>
                </a:solidFill>
                <a:latin typeface="Arial" panose="020B0604020202020204" pitchFamily="34" charset="0"/>
                <a:cs typeface="Arial" panose="020B0604020202020204" pitchFamily="34" charset="0"/>
              </a:defRPr>
            </a:lvl4pPr>
            <a:lvl5pPr marL="1828800" indent="0">
              <a:buFontTx/>
              <a:buNone/>
              <a:defRPr sz="10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Tree>
    <p:extLst>
      <p:ext uri="{BB962C8B-B14F-4D97-AF65-F5344CB8AC3E}">
        <p14:creationId xmlns:p14="http://schemas.microsoft.com/office/powerpoint/2010/main" val="60901488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os objetos">
    <p:spTree>
      <p:nvGrpSpPr>
        <p:cNvPr id="1" name=""/>
        <p:cNvGrpSpPr/>
        <p:nvPr/>
      </p:nvGrpSpPr>
      <p:grpSpPr>
        <a:xfrm>
          <a:off x="0" y="0"/>
          <a:ext cx="0" cy="0"/>
          <a:chOff x="0" y="0"/>
          <a:chExt cx="0" cy="0"/>
        </a:xfrm>
      </p:grpSpPr>
      <p:sp>
        <p:nvSpPr>
          <p:cNvPr id="16" name="Marcador de texto 15"/>
          <p:cNvSpPr>
            <a:spLocks noGrp="1"/>
          </p:cNvSpPr>
          <p:nvPr>
            <p:ph type="body" sz="quarter" idx="11" hasCustomPrompt="1"/>
          </p:nvPr>
        </p:nvSpPr>
        <p:spPr>
          <a:xfrm>
            <a:off x="536518" y="877637"/>
            <a:ext cx="1465284" cy="421604"/>
          </a:xfrm>
          <a:prstGeom prst="rect">
            <a:avLst/>
          </a:prstGeom>
        </p:spPr>
        <p:txBody>
          <a:bodyPr/>
          <a:lstStyle>
            <a:lvl1pPr marL="0" indent="0">
              <a:buFontTx/>
              <a:buNone/>
              <a:defRPr sz="1800">
                <a:solidFill>
                  <a:srgbClr val="505050"/>
                </a:solidFill>
              </a:defRPr>
            </a:lvl1pPr>
            <a:lvl2pPr marL="457200" indent="0">
              <a:buFontTx/>
              <a:buNone/>
              <a:defRPr sz="1600">
                <a:solidFill>
                  <a:srgbClr val="505050"/>
                </a:solidFill>
              </a:defRPr>
            </a:lvl2pPr>
            <a:lvl3pPr marL="914400" indent="0">
              <a:buFontTx/>
              <a:buNone/>
              <a:defRPr sz="1600">
                <a:solidFill>
                  <a:srgbClr val="505050"/>
                </a:solidFill>
              </a:defRPr>
            </a:lvl3pPr>
            <a:lvl4pPr marL="1371600" indent="0">
              <a:buFontTx/>
              <a:buNone/>
              <a:defRPr sz="1600">
                <a:solidFill>
                  <a:srgbClr val="505050"/>
                </a:solidFill>
              </a:defRPr>
            </a:lvl4pPr>
            <a:lvl5pPr marL="1828800" indent="0">
              <a:buFontTx/>
              <a:buNone/>
              <a:defRPr sz="1600">
                <a:solidFill>
                  <a:srgbClr val="505050"/>
                </a:solidFill>
              </a:defRPr>
            </a:lvl5pPr>
          </a:lstStyle>
          <a:p>
            <a:pPr lvl="0"/>
            <a:r>
              <a:rPr lang="es-ES" dirty="0" smtClean="0"/>
              <a:t>Texto</a:t>
            </a:r>
          </a:p>
        </p:txBody>
      </p:sp>
      <p:sp>
        <p:nvSpPr>
          <p:cNvPr id="26" name="Marcador de texto 25"/>
          <p:cNvSpPr>
            <a:spLocks noGrp="1"/>
          </p:cNvSpPr>
          <p:nvPr>
            <p:ph type="body" sz="quarter" idx="13" hasCustomPrompt="1"/>
          </p:nvPr>
        </p:nvSpPr>
        <p:spPr>
          <a:xfrm>
            <a:off x="2202966" y="914267"/>
            <a:ext cx="4370931" cy="348343"/>
          </a:xfrm>
          <a:prstGeom prst="rect">
            <a:avLst/>
          </a:prstGeom>
        </p:spPr>
        <p:txBody>
          <a:bodyPr/>
          <a:lstStyle>
            <a:lvl1pPr marL="0" indent="0">
              <a:buFontTx/>
              <a:buNone/>
              <a:defRPr sz="1200">
                <a:solidFill>
                  <a:srgbClr val="505050"/>
                </a:solidFill>
              </a:defRPr>
            </a:lvl1pPr>
            <a:lvl2pPr marL="457200" indent="0">
              <a:buFontTx/>
              <a:buNone/>
              <a:defRPr sz="1400">
                <a:solidFill>
                  <a:srgbClr val="505050"/>
                </a:solidFill>
              </a:defRPr>
            </a:lvl2pPr>
            <a:lvl3pPr marL="914400" indent="0">
              <a:buFontTx/>
              <a:buNone/>
              <a:defRPr sz="1400">
                <a:solidFill>
                  <a:srgbClr val="505050"/>
                </a:solidFill>
              </a:defRPr>
            </a:lvl3pPr>
            <a:lvl4pPr marL="1371600" indent="0">
              <a:buFontTx/>
              <a:buNone/>
              <a:defRPr sz="1400">
                <a:solidFill>
                  <a:srgbClr val="505050"/>
                </a:solidFill>
              </a:defRPr>
            </a:lvl4pPr>
            <a:lvl5pPr marL="1828800" indent="0">
              <a:buFontTx/>
              <a:buNone/>
              <a:defRPr sz="1400">
                <a:solidFill>
                  <a:srgbClr val="505050"/>
                </a:solidFill>
              </a:defRPr>
            </a:lvl5pPr>
          </a:lstStyle>
          <a:p>
            <a:pPr lvl="0"/>
            <a:r>
              <a:rPr lang="en-US" dirty="0" smtClean="0"/>
              <a:t>Click to change pattern text style</a:t>
            </a:r>
            <a:endParaRPr lang="es-ES" dirty="0" smtClean="0"/>
          </a:p>
          <a:p>
            <a:pPr lvl="0"/>
            <a:endParaRPr lang="es-ES" dirty="0" smtClean="0"/>
          </a:p>
        </p:txBody>
      </p:sp>
      <p:sp>
        <p:nvSpPr>
          <p:cNvPr id="28" name="Marcador de texto 27"/>
          <p:cNvSpPr>
            <a:spLocks noGrp="1"/>
          </p:cNvSpPr>
          <p:nvPr>
            <p:ph type="body" sz="quarter" idx="14" hasCustomPrompt="1"/>
          </p:nvPr>
        </p:nvSpPr>
        <p:spPr>
          <a:xfrm>
            <a:off x="433069" y="2311400"/>
            <a:ext cx="8324069" cy="448939"/>
          </a:xfrm>
          <a:prstGeom prst="rect">
            <a:avLst/>
          </a:prstGeom>
        </p:spPr>
        <p:txBody>
          <a:bodyPr/>
          <a:lstStyle>
            <a:lvl1pPr marL="0" indent="0" algn="l">
              <a:buNone/>
              <a:defRPr sz="1400" baseline="0">
                <a:solidFill>
                  <a:srgbClr val="6785C1"/>
                </a:solidFill>
              </a:defRPr>
            </a:lvl1pPr>
            <a:lvl2pPr marL="457200" indent="0">
              <a:buNone/>
              <a:defRPr sz="1400">
                <a:solidFill>
                  <a:srgbClr val="505050"/>
                </a:solidFill>
              </a:defRPr>
            </a:lvl2pPr>
            <a:lvl3pPr marL="914400" indent="0">
              <a:buNone/>
              <a:defRPr sz="1400">
                <a:solidFill>
                  <a:srgbClr val="505050"/>
                </a:solidFill>
              </a:defRPr>
            </a:lvl3pPr>
            <a:lvl4pPr marL="1371600" indent="0">
              <a:buNone/>
              <a:defRPr sz="1400">
                <a:solidFill>
                  <a:srgbClr val="505050"/>
                </a:solidFill>
              </a:defRPr>
            </a:lvl4pPr>
            <a:lvl5pPr marL="1828800" indent="0">
              <a:buNone/>
              <a:defRPr sz="1400">
                <a:solidFill>
                  <a:srgbClr val="505050"/>
                </a:solidFill>
              </a:defRPr>
            </a:lvl5pPr>
          </a:lstStyle>
          <a:p>
            <a:pPr lvl="0"/>
            <a:r>
              <a:rPr lang="es-ES" dirty="0" err="1" smtClean="0"/>
              <a:t>Subheading</a:t>
            </a:r>
            <a:r>
              <a:rPr lang="es-ES" dirty="0" smtClean="0"/>
              <a:t> (</a:t>
            </a:r>
            <a:r>
              <a:rPr lang="es-ES" dirty="0" err="1" smtClean="0"/>
              <a:t>arial</a:t>
            </a:r>
            <a:r>
              <a:rPr lang="es-ES" dirty="0" smtClean="0"/>
              <a:t> 14 blue)</a:t>
            </a:r>
            <a:endParaRPr lang="es-ES" dirty="0"/>
          </a:p>
        </p:txBody>
      </p:sp>
      <p:sp>
        <p:nvSpPr>
          <p:cNvPr id="30" name="Marcador de texto 29"/>
          <p:cNvSpPr>
            <a:spLocks noGrp="1"/>
          </p:cNvSpPr>
          <p:nvPr>
            <p:ph type="body" sz="quarter" idx="15" hasCustomPrompt="1"/>
          </p:nvPr>
        </p:nvSpPr>
        <p:spPr>
          <a:xfrm>
            <a:off x="433070" y="1783428"/>
            <a:ext cx="8324068" cy="373379"/>
          </a:xfrm>
          <a:prstGeom prst="rect">
            <a:avLst/>
          </a:prstGeom>
        </p:spPr>
        <p:txBody>
          <a:bodyPr/>
          <a:lstStyle>
            <a:lvl1pPr marL="0" indent="0" algn="l">
              <a:buFontTx/>
              <a:buNone/>
              <a:defRPr sz="1800" b="1">
                <a:solidFill>
                  <a:schemeClr val="tx2"/>
                </a:solidFill>
                <a:latin typeface="+mj-lt"/>
              </a:defRPr>
            </a:lvl1pPr>
            <a:lvl2pPr marL="457200" indent="0">
              <a:buFontTx/>
              <a:buNone/>
              <a:defRPr>
                <a:solidFill>
                  <a:srgbClr val="6785C1"/>
                </a:solidFill>
              </a:defRPr>
            </a:lvl2pPr>
            <a:lvl3pPr marL="914400" indent="0">
              <a:buFontTx/>
              <a:buNone/>
              <a:defRPr>
                <a:solidFill>
                  <a:srgbClr val="6785C1"/>
                </a:solidFill>
              </a:defRPr>
            </a:lvl3pPr>
            <a:lvl4pPr marL="1371600" indent="0">
              <a:buFontTx/>
              <a:buNone/>
              <a:defRPr>
                <a:solidFill>
                  <a:srgbClr val="6785C1"/>
                </a:solidFill>
              </a:defRPr>
            </a:lvl4pPr>
            <a:lvl5pPr marL="1828800" indent="0">
              <a:buFontTx/>
              <a:buNone/>
              <a:defRPr>
                <a:solidFill>
                  <a:srgbClr val="6785C1"/>
                </a:solidFill>
              </a:defRPr>
            </a:lvl5pPr>
          </a:lstStyle>
          <a:p>
            <a:pPr lvl="0"/>
            <a:r>
              <a:rPr lang="es-ES" dirty="0" err="1" smtClean="0"/>
              <a:t>Contents</a:t>
            </a:r>
            <a:r>
              <a:rPr lang="es-ES" dirty="0" smtClean="0"/>
              <a:t> (Arial 18 bol blanco)</a:t>
            </a:r>
            <a:endParaRPr lang="es-ES" dirty="0"/>
          </a:p>
        </p:txBody>
      </p:sp>
      <p:cxnSp>
        <p:nvCxnSpPr>
          <p:cNvPr id="20" name="Conector recto 19"/>
          <p:cNvCxnSpPr/>
          <p:nvPr userDrawn="1"/>
        </p:nvCxnSpPr>
        <p:spPr>
          <a:xfrm flipH="1">
            <a:off x="360491" y="688798"/>
            <a:ext cx="12353" cy="738921"/>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 name="Imagen 9"/>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6934" y="3254979"/>
            <a:ext cx="1879601" cy="3591379"/>
          </a:xfrm>
          <a:prstGeom prst="rect">
            <a:avLst/>
          </a:prstGeom>
        </p:spPr>
      </p:pic>
      <p:sp>
        <p:nvSpPr>
          <p:cNvPr id="39" name="Marcador de texto 38"/>
          <p:cNvSpPr>
            <a:spLocks noGrp="1"/>
          </p:cNvSpPr>
          <p:nvPr>
            <p:ph type="body" sz="quarter" idx="19" hasCustomPrompt="1"/>
          </p:nvPr>
        </p:nvSpPr>
        <p:spPr>
          <a:xfrm>
            <a:off x="433068" y="2914932"/>
            <a:ext cx="8324070" cy="3081421"/>
          </a:xfrm>
          <a:prstGeom prst="rect">
            <a:avLst/>
          </a:prstGeom>
        </p:spPr>
        <p:txBody>
          <a:bodyPr/>
          <a:lstStyle>
            <a:lvl1pPr marL="0" indent="0" algn="l">
              <a:buFontTx/>
              <a:buNone/>
              <a:defRPr sz="1200" baseline="0">
                <a:solidFill>
                  <a:srgbClr val="505050"/>
                </a:solidFill>
              </a:defRPr>
            </a:lvl1pPr>
            <a:lvl2pPr>
              <a:defRPr sz="900">
                <a:solidFill>
                  <a:srgbClr val="505050"/>
                </a:solidFill>
              </a:defRPr>
            </a:lvl2pPr>
            <a:lvl3pPr>
              <a:defRPr sz="900">
                <a:solidFill>
                  <a:srgbClr val="505050"/>
                </a:solidFill>
              </a:defRPr>
            </a:lvl3pPr>
            <a:lvl4pPr>
              <a:defRPr sz="900">
                <a:solidFill>
                  <a:srgbClr val="505050"/>
                </a:solidFill>
              </a:defRPr>
            </a:lvl4pPr>
            <a:lvl5pPr>
              <a:defRPr sz="900">
                <a:solidFill>
                  <a:srgbClr val="505050"/>
                </a:solidFill>
              </a:defRPr>
            </a:lvl5pPr>
          </a:lstStyle>
          <a:p>
            <a:pPr lvl="0"/>
            <a:r>
              <a:rPr lang="es-ES" dirty="0" err="1" smtClean="0"/>
              <a:t>Body</a:t>
            </a:r>
            <a:r>
              <a:rPr lang="es-ES" dirty="0" smtClean="0"/>
              <a:t> of </a:t>
            </a:r>
            <a:r>
              <a:rPr lang="es-ES" dirty="0" err="1" smtClean="0"/>
              <a:t>text</a:t>
            </a:r>
            <a:r>
              <a:rPr lang="es-ES" dirty="0" smtClean="0"/>
              <a:t> (</a:t>
            </a:r>
            <a:r>
              <a:rPr lang="es-ES" dirty="0" err="1" smtClean="0"/>
              <a:t>arial</a:t>
            </a:r>
            <a:r>
              <a:rPr lang="es-ES" dirty="0" smtClean="0"/>
              <a:t> 12 grey)</a:t>
            </a:r>
            <a:endParaRPr lang="es-ES" dirty="0"/>
          </a:p>
        </p:txBody>
      </p:sp>
      <p:cxnSp>
        <p:nvCxnSpPr>
          <p:cNvPr id="11" name="Conector recto 10"/>
          <p:cNvCxnSpPr/>
          <p:nvPr userDrawn="1"/>
        </p:nvCxnSpPr>
        <p:spPr>
          <a:xfrm>
            <a:off x="2099776" y="826444"/>
            <a:ext cx="0" cy="523991"/>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356244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Dos objetos">
    <p:spTree>
      <p:nvGrpSpPr>
        <p:cNvPr id="1" name=""/>
        <p:cNvGrpSpPr/>
        <p:nvPr/>
      </p:nvGrpSpPr>
      <p:grpSpPr>
        <a:xfrm>
          <a:off x="0" y="0"/>
          <a:ext cx="0" cy="0"/>
          <a:chOff x="0" y="0"/>
          <a:chExt cx="0" cy="0"/>
        </a:xfrm>
      </p:grpSpPr>
      <p:pic>
        <p:nvPicPr>
          <p:cNvPr id="10" name="Imagen 9"/>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3649580"/>
            <a:ext cx="5147733" cy="3208420"/>
          </a:xfrm>
          <a:prstGeom prst="rect">
            <a:avLst/>
          </a:prstGeom>
        </p:spPr>
      </p:pic>
      <p:sp>
        <p:nvSpPr>
          <p:cNvPr id="16" name="Marcador de texto 15"/>
          <p:cNvSpPr>
            <a:spLocks noGrp="1"/>
          </p:cNvSpPr>
          <p:nvPr>
            <p:ph type="body" sz="quarter" idx="11" hasCustomPrompt="1"/>
          </p:nvPr>
        </p:nvSpPr>
        <p:spPr>
          <a:xfrm>
            <a:off x="536518" y="877637"/>
            <a:ext cx="1465284" cy="421604"/>
          </a:xfrm>
          <a:prstGeom prst="rect">
            <a:avLst/>
          </a:prstGeom>
        </p:spPr>
        <p:txBody>
          <a:bodyPr/>
          <a:lstStyle>
            <a:lvl1pPr marL="0" indent="0">
              <a:buFontTx/>
              <a:buNone/>
              <a:defRPr sz="1800">
                <a:solidFill>
                  <a:srgbClr val="505050"/>
                </a:solidFill>
              </a:defRPr>
            </a:lvl1pPr>
            <a:lvl2pPr marL="457200" indent="0">
              <a:buFontTx/>
              <a:buNone/>
              <a:defRPr sz="1600">
                <a:solidFill>
                  <a:srgbClr val="505050"/>
                </a:solidFill>
              </a:defRPr>
            </a:lvl2pPr>
            <a:lvl3pPr marL="914400" indent="0">
              <a:buFontTx/>
              <a:buNone/>
              <a:defRPr sz="1600">
                <a:solidFill>
                  <a:srgbClr val="505050"/>
                </a:solidFill>
              </a:defRPr>
            </a:lvl3pPr>
            <a:lvl4pPr marL="1371600" indent="0">
              <a:buFontTx/>
              <a:buNone/>
              <a:defRPr sz="1600">
                <a:solidFill>
                  <a:srgbClr val="505050"/>
                </a:solidFill>
              </a:defRPr>
            </a:lvl4pPr>
            <a:lvl5pPr marL="1828800" indent="0">
              <a:buFontTx/>
              <a:buNone/>
              <a:defRPr sz="1600">
                <a:solidFill>
                  <a:srgbClr val="505050"/>
                </a:solidFill>
              </a:defRPr>
            </a:lvl5pPr>
          </a:lstStyle>
          <a:p>
            <a:pPr lvl="0"/>
            <a:r>
              <a:rPr lang="es-ES" dirty="0" smtClean="0"/>
              <a:t>Texto</a:t>
            </a:r>
          </a:p>
        </p:txBody>
      </p:sp>
      <p:sp>
        <p:nvSpPr>
          <p:cNvPr id="26" name="Marcador de texto 25"/>
          <p:cNvSpPr>
            <a:spLocks noGrp="1"/>
          </p:cNvSpPr>
          <p:nvPr>
            <p:ph type="body" sz="quarter" idx="13" hasCustomPrompt="1"/>
          </p:nvPr>
        </p:nvSpPr>
        <p:spPr>
          <a:xfrm>
            <a:off x="2202966" y="914267"/>
            <a:ext cx="4370931" cy="348343"/>
          </a:xfrm>
          <a:prstGeom prst="rect">
            <a:avLst/>
          </a:prstGeom>
        </p:spPr>
        <p:txBody>
          <a:bodyPr/>
          <a:lstStyle>
            <a:lvl1pPr marL="0" indent="0">
              <a:buFontTx/>
              <a:buNone/>
              <a:defRPr sz="1200">
                <a:solidFill>
                  <a:srgbClr val="505050"/>
                </a:solidFill>
              </a:defRPr>
            </a:lvl1pPr>
            <a:lvl2pPr marL="457200" indent="0">
              <a:buFontTx/>
              <a:buNone/>
              <a:defRPr sz="1400">
                <a:solidFill>
                  <a:srgbClr val="505050"/>
                </a:solidFill>
              </a:defRPr>
            </a:lvl2pPr>
            <a:lvl3pPr marL="914400" indent="0">
              <a:buFontTx/>
              <a:buNone/>
              <a:defRPr sz="1400">
                <a:solidFill>
                  <a:srgbClr val="505050"/>
                </a:solidFill>
              </a:defRPr>
            </a:lvl3pPr>
            <a:lvl4pPr marL="1371600" indent="0">
              <a:buFontTx/>
              <a:buNone/>
              <a:defRPr sz="1400">
                <a:solidFill>
                  <a:srgbClr val="505050"/>
                </a:solidFill>
              </a:defRPr>
            </a:lvl4pPr>
            <a:lvl5pPr marL="1828800" indent="0">
              <a:buFontTx/>
              <a:buNone/>
              <a:defRPr sz="1400">
                <a:solidFill>
                  <a:srgbClr val="505050"/>
                </a:solidFill>
              </a:defRPr>
            </a:lvl5pPr>
          </a:lstStyle>
          <a:p>
            <a:pPr lvl="0"/>
            <a:r>
              <a:rPr lang="en-US" dirty="0" smtClean="0"/>
              <a:t>Click to change pattern text style</a:t>
            </a:r>
            <a:endParaRPr lang="es-ES" dirty="0" smtClean="0"/>
          </a:p>
        </p:txBody>
      </p:sp>
      <p:sp>
        <p:nvSpPr>
          <p:cNvPr id="28" name="Marcador de texto 27"/>
          <p:cNvSpPr>
            <a:spLocks noGrp="1"/>
          </p:cNvSpPr>
          <p:nvPr>
            <p:ph type="body" sz="quarter" idx="14" hasCustomPrompt="1"/>
          </p:nvPr>
        </p:nvSpPr>
        <p:spPr>
          <a:xfrm>
            <a:off x="433069" y="2311400"/>
            <a:ext cx="8324069" cy="448939"/>
          </a:xfrm>
          <a:prstGeom prst="rect">
            <a:avLst/>
          </a:prstGeom>
        </p:spPr>
        <p:txBody>
          <a:bodyPr/>
          <a:lstStyle>
            <a:lvl1pPr marL="0" indent="0" algn="l">
              <a:buNone/>
              <a:defRPr sz="1400" baseline="0">
                <a:solidFill>
                  <a:srgbClr val="6785C1"/>
                </a:solidFill>
              </a:defRPr>
            </a:lvl1pPr>
            <a:lvl2pPr marL="457200" indent="0">
              <a:buNone/>
              <a:defRPr sz="1400">
                <a:solidFill>
                  <a:srgbClr val="505050"/>
                </a:solidFill>
              </a:defRPr>
            </a:lvl2pPr>
            <a:lvl3pPr marL="914400" indent="0">
              <a:buNone/>
              <a:defRPr sz="1400">
                <a:solidFill>
                  <a:srgbClr val="505050"/>
                </a:solidFill>
              </a:defRPr>
            </a:lvl3pPr>
            <a:lvl4pPr marL="1371600" indent="0">
              <a:buNone/>
              <a:defRPr sz="1400">
                <a:solidFill>
                  <a:srgbClr val="505050"/>
                </a:solidFill>
              </a:defRPr>
            </a:lvl4pPr>
            <a:lvl5pPr marL="1828800" indent="0">
              <a:buNone/>
              <a:defRPr sz="1400">
                <a:solidFill>
                  <a:srgbClr val="505050"/>
                </a:solidFill>
              </a:defRPr>
            </a:lvl5pPr>
          </a:lstStyle>
          <a:p>
            <a:pPr lvl="0"/>
            <a:r>
              <a:rPr lang="es-ES" dirty="0" err="1" smtClean="0"/>
              <a:t>Subheading</a:t>
            </a:r>
            <a:r>
              <a:rPr lang="es-ES" dirty="0" smtClean="0"/>
              <a:t> (</a:t>
            </a:r>
            <a:r>
              <a:rPr lang="es-ES" dirty="0" err="1" smtClean="0"/>
              <a:t>arial</a:t>
            </a:r>
            <a:r>
              <a:rPr lang="es-ES" dirty="0" smtClean="0"/>
              <a:t> 14 blue)</a:t>
            </a:r>
            <a:endParaRPr lang="es-ES" dirty="0"/>
          </a:p>
        </p:txBody>
      </p:sp>
      <p:sp>
        <p:nvSpPr>
          <p:cNvPr id="30" name="Marcador de texto 29"/>
          <p:cNvSpPr>
            <a:spLocks noGrp="1"/>
          </p:cNvSpPr>
          <p:nvPr>
            <p:ph type="body" sz="quarter" idx="15" hasCustomPrompt="1"/>
          </p:nvPr>
        </p:nvSpPr>
        <p:spPr>
          <a:xfrm>
            <a:off x="433070" y="1783428"/>
            <a:ext cx="8324068" cy="373379"/>
          </a:xfrm>
          <a:prstGeom prst="rect">
            <a:avLst/>
          </a:prstGeom>
        </p:spPr>
        <p:txBody>
          <a:bodyPr/>
          <a:lstStyle>
            <a:lvl1pPr marL="0" indent="0" algn="l">
              <a:buFontTx/>
              <a:buNone/>
              <a:defRPr sz="1800" b="1">
                <a:solidFill>
                  <a:schemeClr val="tx2"/>
                </a:solidFill>
                <a:latin typeface="+mj-lt"/>
              </a:defRPr>
            </a:lvl1pPr>
            <a:lvl2pPr marL="457200" indent="0">
              <a:buFontTx/>
              <a:buNone/>
              <a:defRPr>
                <a:solidFill>
                  <a:srgbClr val="6785C1"/>
                </a:solidFill>
              </a:defRPr>
            </a:lvl2pPr>
            <a:lvl3pPr marL="914400" indent="0">
              <a:buFontTx/>
              <a:buNone/>
              <a:defRPr>
                <a:solidFill>
                  <a:srgbClr val="6785C1"/>
                </a:solidFill>
              </a:defRPr>
            </a:lvl3pPr>
            <a:lvl4pPr marL="1371600" indent="0">
              <a:buFontTx/>
              <a:buNone/>
              <a:defRPr>
                <a:solidFill>
                  <a:srgbClr val="6785C1"/>
                </a:solidFill>
              </a:defRPr>
            </a:lvl4pPr>
            <a:lvl5pPr marL="1828800" indent="0">
              <a:buFontTx/>
              <a:buNone/>
              <a:defRPr>
                <a:solidFill>
                  <a:srgbClr val="6785C1"/>
                </a:solidFill>
              </a:defRPr>
            </a:lvl5pPr>
          </a:lstStyle>
          <a:p>
            <a:pPr lvl="0"/>
            <a:r>
              <a:rPr lang="es-ES" dirty="0" err="1" smtClean="0"/>
              <a:t>Contents</a:t>
            </a:r>
            <a:r>
              <a:rPr lang="es-ES" dirty="0" smtClean="0"/>
              <a:t> (Arial 18 bol blanco)</a:t>
            </a:r>
            <a:endParaRPr lang="es-ES" dirty="0"/>
          </a:p>
        </p:txBody>
      </p:sp>
      <p:sp>
        <p:nvSpPr>
          <p:cNvPr id="39" name="Marcador de texto 38"/>
          <p:cNvSpPr>
            <a:spLocks noGrp="1"/>
          </p:cNvSpPr>
          <p:nvPr>
            <p:ph type="body" sz="quarter" idx="19" hasCustomPrompt="1"/>
          </p:nvPr>
        </p:nvSpPr>
        <p:spPr>
          <a:xfrm>
            <a:off x="433068" y="2914932"/>
            <a:ext cx="8324070" cy="3081421"/>
          </a:xfrm>
          <a:prstGeom prst="rect">
            <a:avLst/>
          </a:prstGeom>
        </p:spPr>
        <p:txBody>
          <a:bodyPr/>
          <a:lstStyle>
            <a:lvl1pPr marL="0" indent="0" algn="l">
              <a:buFontTx/>
              <a:buNone/>
              <a:defRPr sz="1200" baseline="0">
                <a:solidFill>
                  <a:srgbClr val="505050"/>
                </a:solidFill>
              </a:defRPr>
            </a:lvl1pPr>
            <a:lvl2pPr>
              <a:defRPr sz="900">
                <a:solidFill>
                  <a:srgbClr val="505050"/>
                </a:solidFill>
              </a:defRPr>
            </a:lvl2pPr>
            <a:lvl3pPr>
              <a:defRPr sz="900">
                <a:solidFill>
                  <a:srgbClr val="505050"/>
                </a:solidFill>
              </a:defRPr>
            </a:lvl3pPr>
            <a:lvl4pPr>
              <a:defRPr sz="900">
                <a:solidFill>
                  <a:srgbClr val="505050"/>
                </a:solidFill>
              </a:defRPr>
            </a:lvl4pPr>
            <a:lvl5pPr>
              <a:defRPr sz="900">
                <a:solidFill>
                  <a:srgbClr val="505050"/>
                </a:solidFill>
              </a:defRPr>
            </a:lvl5pPr>
          </a:lstStyle>
          <a:p>
            <a:pPr lvl="0"/>
            <a:r>
              <a:rPr lang="es-ES" dirty="0" err="1" smtClean="0"/>
              <a:t>Body</a:t>
            </a:r>
            <a:r>
              <a:rPr lang="es-ES" dirty="0" smtClean="0"/>
              <a:t> of </a:t>
            </a:r>
            <a:r>
              <a:rPr lang="es-ES" dirty="0" err="1" smtClean="0"/>
              <a:t>text</a:t>
            </a:r>
            <a:r>
              <a:rPr lang="es-ES" dirty="0" smtClean="0"/>
              <a:t> (</a:t>
            </a:r>
            <a:r>
              <a:rPr lang="es-ES" dirty="0" err="1" smtClean="0"/>
              <a:t>arial</a:t>
            </a:r>
            <a:r>
              <a:rPr lang="es-ES" dirty="0" smtClean="0"/>
              <a:t> 12 grey)</a:t>
            </a:r>
            <a:endParaRPr lang="es-ES" dirty="0"/>
          </a:p>
        </p:txBody>
      </p:sp>
      <p:cxnSp>
        <p:nvCxnSpPr>
          <p:cNvPr id="20" name="Conector recto 19"/>
          <p:cNvCxnSpPr/>
          <p:nvPr userDrawn="1"/>
        </p:nvCxnSpPr>
        <p:spPr>
          <a:xfrm flipH="1">
            <a:off x="360491" y="688798"/>
            <a:ext cx="12353" cy="73892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Conector recto 10"/>
          <p:cNvCxnSpPr/>
          <p:nvPr userDrawn="1"/>
        </p:nvCxnSpPr>
        <p:spPr>
          <a:xfrm>
            <a:off x="2099776" y="826444"/>
            <a:ext cx="0" cy="523991"/>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793367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Dos objetos">
    <p:spTree>
      <p:nvGrpSpPr>
        <p:cNvPr id="1" name=""/>
        <p:cNvGrpSpPr/>
        <p:nvPr/>
      </p:nvGrpSpPr>
      <p:grpSpPr>
        <a:xfrm>
          <a:off x="0" y="0"/>
          <a:ext cx="0" cy="0"/>
          <a:chOff x="0" y="0"/>
          <a:chExt cx="0" cy="0"/>
        </a:xfrm>
      </p:grpSpPr>
      <p:sp>
        <p:nvSpPr>
          <p:cNvPr id="16" name="Marcador de texto 15"/>
          <p:cNvSpPr>
            <a:spLocks noGrp="1"/>
          </p:cNvSpPr>
          <p:nvPr>
            <p:ph type="body" sz="quarter" idx="11" hasCustomPrompt="1"/>
          </p:nvPr>
        </p:nvSpPr>
        <p:spPr>
          <a:xfrm>
            <a:off x="536518" y="877637"/>
            <a:ext cx="1465284" cy="421604"/>
          </a:xfrm>
          <a:prstGeom prst="rect">
            <a:avLst/>
          </a:prstGeom>
        </p:spPr>
        <p:txBody>
          <a:bodyPr/>
          <a:lstStyle>
            <a:lvl1pPr marL="0" indent="0">
              <a:buFontTx/>
              <a:buNone/>
              <a:defRPr sz="1800">
                <a:solidFill>
                  <a:srgbClr val="505050"/>
                </a:solidFill>
              </a:defRPr>
            </a:lvl1pPr>
            <a:lvl2pPr marL="457200" indent="0">
              <a:buFontTx/>
              <a:buNone/>
              <a:defRPr sz="1600">
                <a:solidFill>
                  <a:srgbClr val="505050"/>
                </a:solidFill>
              </a:defRPr>
            </a:lvl2pPr>
            <a:lvl3pPr marL="914400" indent="0">
              <a:buFontTx/>
              <a:buNone/>
              <a:defRPr sz="1600">
                <a:solidFill>
                  <a:srgbClr val="505050"/>
                </a:solidFill>
              </a:defRPr>
            </a:lvl3pPr>
            <a:lvl4pPr marL="1371600" indent="0">
              <a:buFontTx/>
              <a:buNone/>
              <a:defRPr sz="1600">
                <a:solidFill>
                  <a:srgbClr val="505050"/>
                </a:solidFill>
              </a:defRPr>
            </a:lvl4pPr>
            <a:lvl5pPr marL="1828800" indent="0">
              <a:buFontTx/>
              <a:buNone/>
              <a:defRPr sz="1600">
                <a:solidFill>
                  <a:srgbClr val="505050"/>
                </a:solidFill>
              </a:defRPr>
            </a:lvl5pPr>
          </a:lstStyle>
          <a:p>
            <a:pPr lvl="0"/>
            <a:r>
              <a:rPr lang="es-ES" dirty="0" smtClean="0"/>
              <a:t>Texto</a:t>
            </a:r>
          </a:p>
        </p:txBody>
      </p:sp>
      <p:sp>
        <p:nvSpPr>
          <p:cNvPr id="26" name="Marcador de texto 25"/>
          <p:cNvSpPr>
            <a:spLocks noGrp="1"/>
          </p:cNvSpPr>
          <p:nvPr>
            <p:ph type="body" sz="quarter" idx="13" hasCustomPrompt="1"/>
          </p:nvPr>
        </p:nvSpPr>
        <p:spPr>
          <a:xfrm>
            <a:off x="2202966" y="914267"/>
            <a:ext cx="4370931" cy="348343"/>
          </a:xfrm>
          <a:prstGeom prst="rect">
            <a:avLst/>
          </a:prstGeom>
        </p:spPr>
        <p:txBody>
          <a:bodyPr/>
          <a:lstStyle>
            <a:lvl1pPr marL="0" indent="0">
              <a:buFontTx/>
              <a:buNone/>
              <a:defRPr sz="1200">
                <a:solidFill>
                  <a:srgbClr val="505050"/>
                </a:solidFill>
              </a:defRPr>
            </a:lvl1pPr>
            <a:lvl2pPr marL="457200" indent="0">
              <a:buFontTx/>
              <a:buNone/>
              <a:defRPr sz="1400">
                <a:solidFill>
                  <a:srgbClr val="505050"/>
                </a:solidFill>
              </a:defRPr>
            </a:lvl2pPr>
            <a:lvl3pPr marL="914400" indent="0">
              <a:buFontTx/>
              <a:buNone/>
              <a:defRPr sz="1400">
                <a:solidFill>
                  <a:srgbClr val="505050"/>
                </a:solidFill>
              </a:defRPr>
            </a:lvl3pPr>
            <a:lvl4pPr marL="1371600" indent="0">
              <a:buFontTx/>
              <a:buNone/>
              <a:defRPr sz="1400">
                <a:solidFill>
                  <a:srgbClr val="505050"/>
                </a:solidFill>
              </a:defRPr>
            </a:lvl4pPr>
            <a:lvl5pPr marL="1828800" indent="0">
              <a:buFontTx/>
              <a:buNone/>
              <a:defRPr sz="1400">
                <a:solidFill>
                  <a:srgbClr val="505050"/>
                </a:solidFill>
              </a:defRPr>
            </a:lvl5pPr>
          </a:lstStyle>
          <a:p>
            <a:pPr lvl="0"/>
            <a:r>
              <a:rPr lang="en-US" dirty="0" smtClean="0"/>
              <a:t>Click to change pattern text style</a:t>
            </a:r>
            <a:endParaRPr lang="es-ES" dirty="0" smtClean="0"/>
          </a:p>
          <a:p>
            <a:pPr lvl="0"/>
            <a:endParaRPr lang="es-ES" dirty="0" smtClean="0"/>
          </a:p>
        </p:txBody>
      </p:sp>
      <p:sp>
        <p:nvSpPr>
          <p:cNvPr id="28" name="Marcador de texto 27"/>
          <p:cNvSpPr>
            <a:spLocks noGrp="1"/>
          </p:cNvSpPr>
          <p:nvPr>
            <p:ph type="body" sz="quarter" idx="14" hasCustomPrompt="1"/>
          </p:nvPr>
        </p:nvSpPr>
        <p:spPr>
          <a:xfrm>
            <a:off x="433069" y="2311400"/>
            <a:ext cx="8324069" cy="448939"/>
          </a:xfrm>
          <a:prstGeom prst="rect">
            <a:avLst/>
          </a:prstGeom>
        </p:spPr>
        <p:txBody>
          <a:bodyPr/>
          <a:lstStyle>
            <a:lvl1pPr marL="0" indent="0" algn="l">
              <a:buNone/>
              <a:defRPr sz="1400" baseline="0">
                <a:solidFill>
                  <a:srgbClr val="6785C1"/>
                </a:solidFill>
              </a:defRPr>
            </a:lvl1pPr>
            <a:lvl2pPr marL="457200" indent="0">
              <a:buNone/>
              <a:defRPr sz="1400">
                <a:solidFill>
                  <a:srgbClr val="505050"/>
                </a:solidFill>
              </a:defRPr>
            </a:lvl2pPr>
            <a:lvl3pPr marL="914400" indent="0">
              <a:buNone/>
              <a:defRPr sz="1400">
                <a:solidFill>
                  <a:srgbClr val="505050"/>
                </a:solidFill>
              </a:defRPr>
            </a:lvl3pPr>
            <a:lvl4pPr marL="1371600" indent="0">
              <a:buNone/>
              <a:defRPr sz="1400">
                <a:solidFill>
                  <a:srgbClr val="505050"/>
                </a:solidFill>
              </a:defRPr>
            </a:lvl4pPr>
            <a:lvl5pPr marL="1828800" indent="0">
              <a:buNone/>
              <a:defRPr sz="1400">
                <a:solidFill>
                  <a:srgbClr val="505050"/>
                </a:solidFill>
              </a:defRPr>
            </a:lvl5pPr>
          </a:lstStyle>
          <a:p>
            <a:pPr lvl="0"/>
            <a:r>
              <a:rPr lang="es-ES" dirty="0" err="1" smtClean="0"/>
              <a:t>Subheading</a:t>
            </a:r>
            <a:r>
              <a:rPr lang="es-ES" dirty="0" smtClean="0"/>
              <a:t> (</a:t>
            </a:r>
            <a:r>
              <a:rPr lang="es-ES" dirty="0" err="1" smtClean="0"/>
              <a:t>arial</a:t>
            </a:r>
            <a:r>
              <a:rPr lang="es-ES" dirty="0" smtClean="0"/>
              <a:t> 14 blue)</a:t>
            </a:r>
            <a:endParaRPr lang="es-ES" dirty="0"/>
          </a:p>
        </p:txBody>
      </p:sp>
      <p:sp>
        <p:nvSpPr>
          <p:cNvPr id="30" name="Marcador de texto 29"/>
          <p:cNvSpPr>
            <a:spLocks noGrp="1"/>
          </p:cNvSpPr>
          <p:nvPr>
            <p:ph type="body" sz="quarter" idx="15" hasCustomPrompt="1"/>
          </p:nvPr>
        </p:nvSpPr>
        <p:spPr>
          <a:xfrm>
            <a:off x="433070" y="1783428"/>
            <a:ext cx="8324068" cy="373379"/>
          </a:xfrm>
          <a:prstGeom prst="rect">
            <a:avLst/>
          </a:prstGeom>
        </p:spPr>
        <p:txBody>
          <a:bodyPr/>
          <a:lstStyle>
            <a:lvl1pPr marL="0" indent="0" algn="l">
              <a:buFontTx/>
              <a:buNone/>
              <a:defRPr sz="1800" b="1">
                <a:solidFill>
                  <a:schemeClr val="tx2"/>
                </a:solidFill>
                <a:latin typeface="+mj-lt"/>
              </a:defRPr>
            </a:lvl1pPr>
            <a:lvl2pPr marL="457200" indent="0">
              <a:buFontTx/>
              <a:buNone/>
              <a:defRPr>
                <a:solidFill>
                  <a:srgbClr val="6785C1"/>
                </a:solidFill>
              </a:defRPr>
            </a:lvl2pPr>
            <a:lvl3pPr marL="914400" indent="0">
              <a:buFontTx/>
              <a:buNone/>
              <a:defRPr>
                <a:solidFill>
                  <a:srgbClr val="6785C1"/>
                </a:solidFill>
              </a:defRPr>
            </a:lvl3pPr>
            <a:lvl4pPr marL="1371600" indent="0">
              <a:buFontTx/>
              <a:buNone/>
              <a:defRPr>
                <a:solidFill>
                  <a:srgbClr val="6785C1"/>
                </a:solidFill>
              </a:defRPr>
            </a:lvl4pPr>
            <a:lvl5pPr marL="1828800" indent="0">
              <a:buFontTx/>
              <a:buNone/>
              <a:defRPr>
                <a:solidFill>
                  <a:srgbClr val="6785C1"/>
                </a:solidFill>
              </a:defRPr>
            </a:lvl5pPr>
          </a:lstStyle>
          <a:p>
            <a:pPr lvl="0"/>
            <a:r>
              <a:rPr lang="es-ES" dirty="0" err="1" smtClean="0"/>
              <a:t>Contents</a:t>
            </a:r>
            <a:r>
              <a:rPr lang="es-ES" dirty="0" smtClean="0"/>
              <a:t> (Arial 18 bol blanco)</a:t>
            </a:r>
            <a:endParaRPr lang="es-ES" dirty="0"/>
          </a:p>
        </p:txBody>
      </p:sp>
      <p:sp>
        <p:nvSpPr>
          <p:cNvPr id="39" name="Marcador de texto 38"/>
          <p:cNvSpPr>
            <a:spLocks noGrp="1"/>
          </p:cNvSpPr>
          <p:nvPr>
            <p:ph type="body" sz="quarter" idx="19" hasCustomPrompt="1"/>
          </p:nvPr>
        </p:nvSpPr>
        <p:spPr>
          <a:xfrm>
            <a:off x="433068" y="2914932"/>
            <a:ext cx="8324070" cy="3081421"/>
          </a:xfrm>
          <a:prstGeom prst="rect">
            <a:avLst/>
          </a:prstGeom>
        </p:spPr>
        <p:txBody>
          <a:bodyPr/>
          <a:lstStyle>
            <a:lvl1pPr marL="0" indent="0" algn="l">
              <a:buFontTx/>
              <a:buNone/>
              <a:defRPr sz="1200" baseline="0">
                <a:solidFill>
                  <a:srgbClr val="505050"/>
                </a:solidFill>
              </a:defRPr>
            </a:lvl1pPr>
            <a:lvl2pPr>
              <a:defRPr sz="900">
                <a:solidFill>
                  <a:srgbClr val="505050"/>
                </a:solidFill>
              </a:defRPr>
            </a:lvl2pPr>
            <a:lvl3pPr>
              <a:defRPr sz="900">
                <a:solidFill>
                  <a:srgbClr val="505050"/>
                </a:solidFill>
              </a:defRPr>
            </a:lvl3pPr>
            <a:lvl4pPr>
              <a:defRPr sz="900">
                <a:solidFill>
                  <a:srgbClr val="505050"/>
                </a:solidFill>
              </a:defRPr>
            </a:lvl4pPr>
            <a:lvl5pPr>
              <a:defRPr sz="900">
                <a:solidFill>
                  <a:srgbClr val="505050"/>
                </a:solidFill>
              </a:defRPr>
            </a:lvl5pPr>
          </a:lstStyle>
          <a:p>
            <a:pPr lvl="0"/>
            <a:r>
              <a:rPr lang="es-ES" dirty="0" err="1" smtClean="0"/>
              <a:t>Body</a:t>
            </a:r>
            <a:r>
              <a:rPr lang="es-ES" dirty="0" smtClean="0"/>
              <a:t> of </a:t>
            </a:r>
            <a:r>
              <a:rPr lang="es-ES" dirty="0" err="1" smtClean="0"/>
              <a:t>text</a:t>
            </a:r>
            <a:r>
              <a:rPr lang="es-ES" dirty="0" smtClean="0"/>
              <a:t> (</a:t>
            </a:r>
            <a:r>
              <a:rPr lang="es-ES" dirty="0" err="1" smtClean="0"/>
              <a:t>arial</a:t>
            </a:r>
            <a:r>
              <a:rPr lang="es-ES" dirty="0" smtClean="0"/>
              <a:t> 12 grey)</a:t>
            </a:r>
            <a:endParaRPr lang="es-ES" dirty="0"/>
          </a:p>
        </p:txBody>
      </p:sp>
      <p:cxnSp>
        <p:nvCxnSpPr>
          <p:cNvPr id="20" name="Conector recto 19"/>
          <p:cNvCxnSpPr/>
          <p:nvPr userDrawn="1"/>
        </p:nvCxnSpPr>
        <p:spPr>
          <a:xfrm flipH="1">
            <a:off x="360491" y="688798"/>
            <a:ext cx="12353" cy="738921"/>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1" name="Imagen 1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7077364" y="5431972"/>
            <a:ext cx="2088406" cy="1424214"/>
          </a:xfrm>
          <a:prstGeom prst="rect">
            <a:avLst/>
          </a:prstGeom>
        </p:spPr>
      </p:pic>
      <p:pic>
        <p:nvPicPr>
          <p:cNvPr id="12" name="Imagen 11"/>
          <p:cNvPicPr>
            <a:picLocks noChangeAspect="1"/>
          </p:cNvPicPr>
          <p:nvPr userDrawn="1"/>
        </p:nvPicPr>
        <p:blipFill rotWithShape="1">
          <a:blip r:embed="rId3" cstate="email">
            <a:extLst>
              <a:ext uri="{28A0092B-C50C-407E-A947-70E740481C1C}">
                <a14:useLocalDpi xmlns:a14="http://schemas.microsoft.com/office/drawing/2010/main"/>
              </a:ext>
            </a:extLst>
          </a:blip>
          <a:srcRect t="-1"/>
          <a:stretch/>
        </p:blipFill>
        <p:spPr>
          <a:xfrm flipH="1">
            <a:off x="-2" y="4801804"/>
            <a:ext cx="1589315" cy="2056197"/>
          </a:xfrm>
          <a:prstGeom prst="rect">
            <a:avLst/>
          </a:prstGeom>
        </p:spPr>
      </p:pic>
      <p:cxnSp>
        <p:nvCxnSpPr>
          <p:cNvPr id="13" name="Conector recto 12"/>
          <p:cNvCxnSpPr/>
          <p:nvPr userDrawn="1"/>
        </p:nvCxnSpPr>
        <p:spPr>
          <a:xfrm>
            <a:off x="2099776" y="826444"/>
            <a:ext cx="0" cy="523991"/>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648186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
        <p:nvSpPr>
          <p:cNvPr id="16" name="Marcador de texto 15"/>
          <p:cNvSpPr>
            <a:spLocks noGrp="1"/>
          </p:cNvSpPr>
          <p:nvPr>
            <p:ph type="body" sz="quarter" idx="11" hasCustomPrompt="1"/>
          </p:nvPr>
        </p:nvSpPr>
        <p:spPr>
          <a:xfrm>
            <a:off x="536518" y="877637"/>
            <a:ext cx="1465284" cy="421604"/>
          </a:xfrm>
          <a:prstGeom prst="rect">
            <a:avLst/>
          </a:prstGeom>
        </p:spPr>
        <p:txBody>
          <a:bodyPr/>
          <a:lstStyle>
            <a:lvl1pPr marL="0" indent="0">
              <a:buFontTx/>
              <a:buNone/>
              <a:defRPr sz="1800">
                <a:solidFill>
                  <a:srgbClr val="505050"/>
                </a:solidFill>
              </a:defRPr>
            </a:lvl1pPr>
            <a:lvl2pPr marL="457200" indent="0">
              <a:buFontTx/>
              <a:buNone/>
              <a:defRPr sz="1600">
                <a:solidFill>
                  <a:srgbClr val="505050"/>
                </a:solidFill>
              </a:defRPr>
            </a:lvl2pPr>
            <a:lvl3pPr marL="914400" indent="0">
              <a:buFontTx/>
              <a:buNone/>
              <a:defRPr sz="1600">
                <a:solidFill>
                  <a:srgbClr val="505050"/>
                </a:solidFill>
              </a:defRPr>
            </a:lvl3pPr>
            <a:lvl4pPr marL="1371600" indent="0">
              <a:buFontTx/>
              <a:buNone/>
              <a:defRPr sz="1600">
                <a:solidFill>
                  <a:srgbClr val="505050"/>
                </a:solidFill>
              </a:defRPr>
            </a:lvl4pPr>
            <a:lvl5pPr marL="1828800" indent="0">
              <a:buFontTx/>
              <a:buNone/>
              <a:defRPr sz="1600">
                <a:solidFill>
                  <a:srgbClr val="505050"/>
                </a:solidFill>
              </a:defRPr>
            </a:lvl5pPr>
          </a:lstStyle>
          <a:p>
            <a:pPr lvl="0"/>
            <a:r>
              <a:rPr lang="es-ES" dirty="0" smtClean="0"/>
              <a:t>Texto</a:t>
            </a:r>
          </a:p>
        </p:txBody>
      </p:sp>
      <p:sp>
        <p:nvSpPr>
          <p:cNvPr id="26" name="Marcador de texto 25"/>
          <p:cNvSpPr>
            <a:spLocks noGrp="1"/>
          </p:cNvSpPr>
          <p:nvPr>
            <p:ph type="body" sz="quarter" idx="13" hasCustomPrompt="1"/>
          </p:nvPr>
        </p:nvSpPr>
        <p:spPr>
          <a:xfrm>
            <a:off x="2202966" y="914267"/>
            <a:ext cx="4370931" cy="348343"/>
          </a:xfrm>
          <a:prstGeom prst="rect">
            <a:avLst/>
          </a:prstGeom>
        </p:spPr>
        <p:txBody>
          <a:bodyPr/>
          <a:lstStyle>
            <a:lvl1pPr marL="0" indent="0">
              <a:buFontTx/>
              <a:buNone/>
              <a:defRPr sz="1200">
                <a:solidFill>
                  <a:srgbClr val="505050"/>
                </a:solidFill>
              </a:defRPr>
            </a:lvl1pPr>
            <a:lvl2pPr marL="457200" indent="0">
              <a:buFontTx/>
              <a:buNone/>
              <a:defRPr sz="1400">
                <a:solidFill>
                  <a:srgbClr val="505050"/>
                </a:solidFill>
              </a:defRPr>
            </a:lvl2pPr>
            <a:lvl3pPr marL="914400" indent="0">
              <a:buFontTx/>
              <a:buNone/>
              <a:defRPr sz="1400">
                <a:solidFill>
                  <a:srgbClr val="505050"/>
                </a:solidFill>
              </a:defRPr>
            </a:lvl3pPr>
            <a:lvl4pPr marL="1371600" indent="0">
              <a:buFontTx/>
              <a:buNone/>
              <a:defRPr sz="1400">
                <a:solidFill>
                  <a:srgbClr val="505050"/>
                </a:solidFill>
              </a:defRPr>
            </a:lvl4pPr>
            <a:lvl5pPr marL="1828800" indent="0">
              <a:buFontTx/>
              <a:buNone/>
              <a:defRPr sz="1400">
                <a:solidFill>
                  <a:srgbClr val="505050"/>
                </a:solidFill>
              </a:defRPr>
            </a:lvl5pPr>
          </a:lstStyle>
          <a:p>
            <a:pPr lvl="0"/>
            <a:r>
              <a:rPr lang="en-US" dirty="0" smtClean="0"/>
              <a:t>Click to change pattern text style</a:t>
            </a:r>
            <a:endParaRPr lang="es-ES" dirty="0" smtClean="0"/>
          </a:p>
          <a:p>
            <a:pPr lvl="0"/>
            <a:endParaRPr lang="es-ES" dirty="0" smtClean="0"/>
          </a:p>
        </p:txBody>
      </p:sp>
      <p:sp>
        <p:nvSpPr>
          <p:cNvPr id="28" name="Marcador de texto 27"/>
          <p:cNvSpPr>
            <a:spLocks noGrp="1"/>
          </p:cNvSpPr>
          <p:nvPr>
            <p:ph type="body" sz="quarter" idx="14" hasCustomPrompt="1"/>
          </p:nvPr>
        </p:nvSpPr>
        <p:spPr>
          <a:xfrm>
            <a:off x="433069" y="2311400"/>
            <a:ext cx="8324069" cy="448939"/>
          </a:xfrm>
          <a:prstGeom prst="rect">
            <a:avLst/>
          </a:prstGeom>
        </p:spPr>
        <p:txBody>
          <a:bodyPr/>
          <a:lstStyle>
            <a:lvl1pPr marL="0" indent="0" algn="l">
              <a:buNone/>
              <a:defRPr sz="1400" baseline="0">
                <a:solidFill>
                  <a:srgbClr val="6785C1"/>
                </a:solidFill>
              </a:defRPr>
            </a:lvl1pPr>
            <a:lvl2pPr marL="457200" indent="0">
              <a:buNone/>
              <a:defRPr sz="1400">
                <a:solidFill>
                  <a:srgbClr val="505050"/>
                </a:solidFill>
              </a:defRPr>
            </a:lvl2pPr>
            <a:lvl3pPr marL="914400" indent="0">
              <a:buNone/>
              <a:defRPr sz="1400">
                <a:solidFill>
                  <a:srgbClr val="505050"/>
                </a:solidFill>
              </a:defRPr>
            </a:lvl3pPr>
            <a:lvl4pPr marL="1371600" indent="0">
              <a:buNone/>
              <a:defRPr sz="1400">
                <a:solidFill>
                  <a:srgbClr val="505050"/>
                </a:solidFill>
              </a:defRPr>
            </a:lvl4pPr>
            <a:lvl5pPr marL="1828800" indent="0">
              <a:buNone/>
              <a:defRPr sz="1400">
                <a:solidFill>
                  <a:srgbClr val="505050"/>
                </a:solidFill>
              </a:defRPr>
            </a:lvl5pPr>
          </a:lstStyle>
          <a:p>
            <a:pPr lvl="0"/>
            <a:r>
              <a:rPr lang="es-ES" dirty="0" err="1" smtClean="0"/>
              <a:t>Subheading</a:t>
            </a:r>
            <a:r>
              <a:rPr lang="es-ES" dirty="0" smtClean="0"/>
              <a:t> (</a:t>
            </a:r>
            <a:r>
              <a:rPr lang="es-ES" dirty="0" err="1" smtClean="0"/>
              <a:t>arial</a:t>
            </a:r>
            <a:r>
              <a:rPr lang="es-ES" dirty="0" smtClean="0"/>
              <a:t> 14 blue)</a:t>
            </a:r>
            <a:endParaRPr lang="es-ES" dirty="0"/>
          </a:p>
        </p:txBody>
      </p:sp>
      <p:sp>
        <p:nvSpPr>
          <p:cNvPr id="30" name="Marcador de texto 29"/>
          <p:cNvSpPr>
            <a:spLocks noGrp="1"/>
          </p:cNvSpPr>
          <p:nvPr>
            <p:ph type="body" sz="quarter" idx="15" hasCustomPrompt="1"/>
          </p:nvPr>
        </p:nvSpPr>
        <p:spPr>
          <a:xfrm>
            <a:off x="433070" y="1783428"/>
            <a:ext cx="8324068" cy="373379"/>
          </a:xfrm>
          <a:prstGeom prst="rect">
            <a:avLst/>
          </a:prstGeom>
        </p:spPr>
        <p:txBody>
          <a:bodyPr/>
          <a:lstStyle>
            <a:lvl1pPr marL="0" indent="0" algn="l">
              <a:buFontTx/>
              <a:buNone/>
              <a:defRPr sz="1800" b="1">
                <a:solidFill>
                  <a:schemeClr val="tx2"/>
                </a:solidFill>
                <a:latin typeface="+mj-lt"/>
              </a:defRPr>
            </a:lvl1pPr>
            <a:lvl2pPr marL="457200" indent="0">
              <a:buFontTx/>
              <a:buNone/>
              <a:defRPr>
                <a:solidFill>
                  <a:srgbClr val="6785C1"/>
                </a:solidFill>
              </a:defRPr>
            </a:lvl2pPr>
            <a:lvl3pPr marL="914400" indent="0">
              <a:buFontTx/>
              <a:buNone/>
              <a:defRPr>
                <a:solidFill>
                  <a:srgbClr val="6785C1"/>
                </a:solidFill>
              </a:defRPr>
            </a:lvl3pPr>
            <a:lvl4pPr marL="1371600" indent="0">
              <a:buFontTx/>
              <a:buNone/>
              <a:defRPr>
                <a:solidFill>
                  <a:srgbClr val="6785C1"/>
                </a:solidFill>
              </a:defRPr>
            </a:lvl4pPr>
            <a:lvl5pPr marL="1828800" indent="0">
              <a:buFontTx/>
              <a:buNone/>
              <a:defRPr>
                <a:solidFill>
                  <a:srgbClr val="6785C1"/>
                </a:solidFill>
              </a:defRPr>
            </a:lvl5pPr>
          </a:lstStyle>
          <a:p>
            <a:pPr lvl="0"/>
            <a:r>
              <a:rPr lang="es-ES" dirty="0" err="1" smtClean="0"/>
              <a:t>Contents</a:t>
            </a:r>
            <a:r>
              <a:rPr lang="es-ES" dirty="0" smtClean="0"/>
              <a:t> (Arial 18 bol blanco)</a:t>
            </a:r>
            <a:endParaRPr lang="es-ES" dirty="0"/>
          </a:p>
        </p:txBody>
      </p:sp>
      <p:sp>
        <p:nvSpPr>
          <p:cNvPr id="39" name="Marcador de texto 38"/>
          <p:cNvSpPr>
            <a:spLocks noGrp="1"/>
          </p:cNvSpPr>
          <p:nvPr>
            <p:ph type="body" sz="quarter" idx="19" hasCustomPrompt="1"/>
          </p:nvPr>
        </p:nvSpPr>
        <p:spPr>
          <a:xfrm>
            <a:off x="433068" y="2914932"/>
            <a:ext cx="8324070" cy="3081421"/>
          </a:xfrm>
          <a:prstGeom prst="rect">
            <a:avLst/>
          </a:prstGeom>
        </p:spPr>
        <p:txBody>
          <a:bodyPr/>
          <a:lstStyle>
            <a:lvl1pPr marL="0" indent="0" algn="l">
              <a:buFontTx/>
              <a:buNone/>
              <a:defRPr sz="1200" baseline="0">
                <a:solidFill>
                  <a:srgbClr val="505050"/>
                </a:solidFill>
              </a:defRPr>
            </a:lvl1pPr>
            <a:lvl2pPr>
              <a:defRPr sz="900">
                <a:solidFill>
                  <a:srgbClr val="505050"/>
                </a:solidFill>
              </a:defRPr>
            </a:lvl2pPr>
            <a:lvl3pPr>
              <a:defRPr sz="900">
                <a:solidFill>
                  <a:srgbClr val="505050"/>
                </a:solidFill>
              </a:defRPr>
            </a:lvl3pPr>
            <a:lvl4pPr>
              <a:defRPr sz="900">
                <a:solidFill>
                  <a:srgbClr val="505050"/>
                </a:solidFill>
              </a:defRPr>
            </a:lvl4pPr>
            <a:lvl5pPr>
              <a:defRPr sz="900">
                <a:solidFill>
                  <a:srgbClr val="505050"/>
                </a:solidFill>
              </a:defRPr>
            </a:lvl5pPr>
          </a:lstStyle>
          <a:p>
            <a:pPr lvl="0"/>
            <a:r>
              <a:rPr lang="es-ES" dirty="0" err="1" smtClean="0"/>
              <a:t>Body</a:t>
            </a:r>
            <a:r>
              <a:rPr lang="es-ES" dirty="0" smtClean="0"/>
              <a:t> of </a:t>
            </a:r>
            <a:r>
              <a:rPr lang="es-ES" dirty="0" err="1" smtClean="0"/>
              <a:t>text</a:t>
            </a:r>
            <a:r>
              <a:rPr lang="es-ES" dirty="0" smtClean="0"/>
              <a:t> (</a:t>
            </a:r>
            <a:r>
              <a:rPr lang="es-ES" dirty="0" err="1" smtClean="0"/>
              <a:t>arial</a:t>
            </a:r>
            <a:r>
              <a:rPr lang="es-ES" dirty="0" smtClean="0"/>
              <a:t> 12 grey)</a:t>
            </a:r>
            <a:endParaRPr lang="es-ES" dirty="0"/>
          </a:p>
        </p:txBody>
      </p:sp>
      <p:sp>
        <p:nvSpPr>
          <p:cNvPr id="59" name="Rectángulo 58"/>
          <p:cNvSpPr/>
          <p:nvPr userDrawn="1"/>
        </p:nvSpPr>
        <p:spPr>
          <a:xfrm>
            <a:off x="0" y="6667183"/>
            <a:ext cx="9144000" cy="192174"/>
          </a:xfrm>
          <a:prstGeom prst="rect">
            <a:avLst/>
          </a:prstGeom>
          <a:gradFill>
            <a:gsLst>
              <a:gs pos="0">
                <a:srgbClr val="9AAE04"/>
              </a:gs>
              <a:gs pos="100000">
                <a:srgbClr val="6785C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dirty="0"/>
          </a:p>
        </p:txBody>
      </p:sp>
      <p:cxnSp>
        <p:nvCxnSpPr>
          <p:cNvPr id="20" name="Conector recto 19"/>
          <p:cNvCxnSpPr/>
          <p:nvPr userDrawn="1"/>
        </p:nvCxnSpPr>
        <p:spPr>
          <a:xfrm flipH="1">
            <a:off x="360491" y="688798"/>
            <a:ext cx="12353" cy="73892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Conector recto 16"/>
          <p:cNvCxnSpPr/>
          <p:nvPr userDrawn="1"/>
        </p:nvCxnSpPr>
        <p:spPr>
          <a:xfrm>
            <a:off x="2099776" y="826444"/>
            <a:ext cx="0" cy="523991"/>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044756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Dos objetos">
    <p:spTree>
      <p:nvGrpSpPr>
        <p:cNvPr id="1" name=""/>
        <p:cNvGrpSpPr/>
        <p:nvPr/>
      </p:nvGrpSpPr>
      <p:grpSpPr>
        <a:xfrm>
          <a:off x="0" y="0"/>
          <a:ext cx="0" cy="0"/>
          <a:chOff x="0" y="0"/>
          <a:chExt cx="0" cy="0"/>
        </a:xfrm>
      </p:grpSpPr>
      <p:sp>
        <p:nvSpPr>
          <p:cNvPr id="16" name="Marcador de texto 15"/>
          <p:cNvSpPr>
            <a:spLocks noGrp="1"/>
          </p:cNvSpPr>
          <p:nvPr>
            <p:ph type="body" sz="quarter" idx="11" hasCustomPrompt="1"/>
          </p:nvPr>
        </p:nvSpPr>
        <p:spPr>
          <a:xfrm>
            <a:off x="536518" y="877637"/>
            <a:ext cx="1465284" cy="421604"/>
          </a:xfrm>
          <a:prstGeom prst="rect">
            <a:avLst/>
          </a:prstGeom>
        </p:spPr>
        <p:txBody>
          <a:bodyPr/>
          <a:lstStyle>
            <a:lvl1pPr marL="0" indent="0">
              <a:buFontTx/>
              <a:buNone/>
              <a:defRPr sz="1800">
                <a:solidFill>
                  <a:srgbClr val="505050"/>
                </a:solidFill>
              </a:defRPr>
            </a:lvl1pPr>
            <a:lvl2pPr marL="457200" indent="0">
              <a:buFontTx/>
              <a:buNone/>
              <a:defRPr sz="1600">
                <a:solidFill>
                  <a:srgbClr val="505050"/>
                </a:solidFill>
              </a:defRPr>
            </a:lvl2pPr>
            <a:lvl3pPr marL="914400" indent="0">
              <a:buFontTx/>
              <a:buNone/>
              <a:defRPr sz="1600">
                <a:solidFill>
                  <a:srgbClr val="505050"/>
                </a:solidFill>
              </a:defRPr>
            </a:lvl3pPr>
            <a:lvl4pPr marL="1371600" indent="0">
              <a:buFontTx/>
              <a:buNone/>
              <a:defRPr sz="1600">
                <a:solidFill>
                  <a:srgbClr val="505050"/>
                </a:solidFill>
              </a:defRPr>
            </a:lvl4pPr>
            <a:lvl5pPr marL="1828800" indent="0">
              <a:buFontTx/>
              <a:buNone/>
              <a:defRPr sz="1600">
                <a:solidFill>
                  <a:srgbClr val="505050"/>
                </a:solidFill>
              </a:defRPr>
            </a:lvl5pPr>
          </a:lstStyle>
          <a:p>
            <a:pPr lvl="0"/>
            <a:r>
              <a:rPr lang="es-ES" dirty="0" smtClean="0"/>
              <a:t>Texto</a:t>
            </a:r>
          </a:p>
        </p:txBody>
      </p:sp>
      <p:sp>
        <p:nvSpPr>
          <p:cNvPr id="26" name="Marcador de texto 25"/>
          <p:cNvSpPr>
            <a:spLocks noGrp="1"/>
          </p:cNvSpPr>
          <p:nvPr>
            <p:ph type="body" sz="quarter" idx="13" hasCustomPrompt="1"/>
          </p:nvPr>
        </p:nvSpPr>
        <p:spPr>
          <a:xfrm>
            <a:off x="2202966" y="914267"/>
            <a:ext cx="4370931" cy="348343"/>
          </a:xfrm>
          <a:prstGeom prst="rect">
            <a:avLst/>
          </a:prstGeom>
        </p:spPr>
        <p:txBody>
          <a:bodyPr/>
          <a:lstStyle>
            <a:lvl1pPr marL="0" indent="0">
              <a:buFontTx/>
              <a:buNone/>
              <a:defRPr sz="1200">
                <a:solidFill>
                  <a:srgbClr val="505050"/>
                </a:solidFill>
              </a:defRPr>
            </a:lvl1pPr>
            <a:lvl2pPr marL="457200" indent="0">
              <a:buFontTx/>
              <a:buNone/>
              <a:defRPr sz="1400">
                <a:solidFill>
                  <a:srgbClr val="505050"/>
                </a:solidFill>
              </a:defRPr>
            </a:lvl2pPr>
            <a:lvl3pPr marL="914400" indent="0">
              <a:buFontTx/>
              <a:buNone/>
              <a:defRPr sz="1400">
                <a:solidFill>
                  <a:srgbClr val="505050"/>
                </a:solidFill>
              </a:defRPr>
            </a:lvl3pPr>
            <a:lvl4pPr marL="1371600" indent="0">
              <a:buFontTx/>
              <a:buNone/>
              <a:defRPr sz="1400">
                <a:solidFill>
                  <a:srgbClr val="505050"/>
                </a:solidFill>
              </a:defRPr>
            </a:lvl4pPr>
            <a:lvl5pPr marL="1828800" indent="0">
              <a:buFontTx/>
              <a:buNone/>
              <a:defRPr sz="1400">
                <a:solidFill>
                  <a:srgbClr val="505050"/>
                </a:solidFill>
              </a:defRPr>
            </a:lvl5pPr>
          </a:lstStyle>
          <a:p>
            <a:pPr lvl="0"/>
            <a:r>
              <a:rPr lang="en-US" dirty="0" smtClean="0"/>
              <a:t>Click to change pattern text style</a:t>
            </a:r>
            <a:endParaRPr lang="es-ES" dirty="0" smtClean="0"/>
          </a:p>
          <a:p>
            <a:pPr lvl="0"/>
            <a:endParaRPr lang="es-ES" dirty="0" smtClean="0"/>
          </a:p>
        </p:txBody>
      </p:sp>
      <p:sp>
        <p:nvSpPr>
          <p:cNvPr id="28" name="Marcador de texto 27"/>
          <p:cNvSpPr>
            <a:spLocks noGrp="1"/>
          </p:cNvSpPr>
          <p:nvPr>
            <p:ph type="body" sz="quarter" idx="14" hasCustomPrompt="1"/>
          </p:nvPr>
        </p:nvSpPr>
        <p:spPr>
          <a:xfrm>
            <a:off x="433069" y="2311400"/>
            <a:ext cx="8324069" cy="448939"/>
          </a:xfrm>
          <a:prstGeom prst="rect">
            <a:avLst/>
          </a:prstGeom>
        </p:spPr>
        <p:txBody>
          <a:bodyPr/>
          <a:lstStyle>
            <a:lvl1pPr marL="0" indent="0" algn="l">
              <a:buNone/>
              <a:defRPr sz="1400" baseline="0">
                <a:solidFill>
                  <a:srgbClr val="6785C1"/>
                </a:solidFill>
              </a:defRPr>
            </a:lvl1pPr>
            <a:lvl2pPr marL="457200" indent="0">
              <a:buNone/>
              <a:defRPr sz="1400">
                <a:solidFill>
                  <a:srgbClr val="505050"/>
                </a:solidFill>
              </a:defRPr>
            </a:lvl2pPr>
            <a:lvl3pPr marL="914400" indent="0">
              <a:buNone/>
              <a:defRPr sz="1400">
                <a:solidFill>
                  <a:srgbClr val="505050"/>
                </a:solidFill>
              </a:defRPr>
            </a:lvl3pPr>
            <a:lvl4pPr marL="1371600" indent="0">
              <a:buNone/>
              <a:defRPr sz="1400">
                <a:solidFill>
                  <a:srgbClr val="505050"/>
                </a:solidFill>
              </a:defRPr>
            </a:lvl4pPr>
            <a:lvl5pPr marL="1828800" indent="0">
              <a:buNone/>
              <a:defRPr sz="1400">
                <a:solidFill>
                  <a:srgbClr val="505050"/>
                </a:solidFill>
              </a:defRPr>
            </a:lvl5pPr>
          </a:lstStyle>
          <a:p>
            <a:pPr lvl="0"/>
            <a:r>
              <a:rPr lang="es-ES" dirty="0" err="1" smtClean="0"/>
              <a:t>Subheading</a:t>
            </a:r>
            <a:r>
              <a:rPr lang="es-ES" dirty="0" smtClean="0"/>
              <a:t> (</a:t>
            </a:r>
            <a:r>
              <a:rPr lang="es-ES" dirty="0" err="1" smtClean="0"/>
              <a:t>arial</a:t>
            </a:r>
            <a:r>
              <a:rPr lang="es-ES" dirty="0" smtClean="0"/>
              <a:t> 14 blue)</a:t>
            </a:r>
            <a:endParaRPr lang="es-ES" dirty="0"/>
          </a:p>
        </p:txBody>
      </p:sp>
      <p:sp>
        <p:nvSpPr>
          <p:cNvPr id="30" name="Marcador de texto 29"/>
          <p:cNvSpPr>
            <a:spLocks noGrp="1"/>
          </p:cNvSpPr>
          <p:nvPr>
            <p:ph type="body" sz="quarter" idx="15" hasCustomPrompt="1"/>
          </p:nvPr>
        </p:nvSpPr>
        <p:spPr>
          <a:xfrm>
            <a:off x="433070" y="1783428"/>
            <a:ext cx="8324068" cy="373379"/>
          </a:xfrm>
          <a:prstGeom prst="rect">
            <a:avLst/>
          </a:prstGeom>
        </p:spPr>
        <p:txBody>
          <a:bodyPr/>
          <a:lstStyle>
            <a:lvl1pPr marL="0" indent="0" algn="l">
              <a:buFontTx/>
              <a:buNone/>
              <a:defRPr sz="1800" b="1">
                <a:solidFill>
                  <a:schemeClr val="tx2"/>
                </a:solidFill>
                <a:latin typeface="+mj-lt"/>
              </a:defRPr>
            </a:lvl1pPr>
            <a:lvl2pPr marL="457200" indent="0">
              <a:buFontTx/>
              <a:buNone/>
              <a:defRPr>
                <a:solidFill>
                  <a:srgbClr val="6785C1"/>
                </a:solidFill>
              </a:defRPr>
            </a:lvl2pPr>
            <a:lvl3pPr marL="914400" indent="0">
              <a:buFontTx/>
              <a:buNone/>
              <a:defRPr>
                <a:solidFill>
                  <a:srgbClr val="6785C1"/>
                </a:solidFill>
              </a:defRPr>
            </a:lvl3pPr>
            <a:lvl4pPr marL="1371600" indent="0">
              <a:buFontTx/>
              <a:buNone/>
              <a:defRPr>
                <a:solidFill>
                  <a:srgbClr val="6785C1"/>
                </a:solidFill>
              </a:defRPr>
            </a:lvl4pPr>
            <a:lvl5pPr marL="1828800" indent="0">
              <a:buFontTx/>
              <a:buNone/>
              <a:defRPr>
                <a:solidFill>
                  <a:srgbClr val="6785C1"/>
                </a:solidFill>
              </a:defRPr>
            </a:lvl5pPr>
          </a:lstStyle>
          <a:p>
            <a:pPr lvl="0"/>
            <a:r>
              <a:rPr lang="es-ES" dirty="0" err="1" smtClean="0"/>
              <a:t>Contents</a:t>
            </a:r>
            <a:r>
              <a:rPr lang="es-ES" dirty="0" smtClean="0"/>
              <a:t> (Arial 18 bol blanco)</a:t>
            </a:r>
            <a:endParaRPr lang="es-ES" dirty="0"/>
          </a:p>
        </p:txBody>
      </p:sp>
      <p:cxnSp>
        <p:nvCxnSpPr>
          <p:cNvPr id="20" name="Conector recto 19"/>
          <p:cNvCxnSpPr/>
          <p:nvPr userDrawn="1"/>
        </p:nvCxnSpPr>
        <p:spPr>
          <a:xfrm flipH="1">
            <a:off x="360491" y="688798"/>
            <a:ext cx="12353" cy="73892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Conector recto 16"/>
          <p:cNvCxnSpPr/>
          <p:nvPr userDrawn="1"/>
        </p:nvCxnSpPr>
        <p:spPr>
          <a:xfrm>
            <a:off x="2099776" y="826444"/>
            <a:ext cx="0" cy="523991"/>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pic>
        <p:nvPicPr>
          <p:cNvPr id="3" name="Imagen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935999" y="3712028"/>
            <a:ext cx="1208002" cy="3135087"/>
          </a:xfrm>
          <a:prstGeom prst="rect">
            <a:avLst/>
          </a:prstGeom>
        </p:spPr>
      </p:pic>
      <p:sp>
        <p:nvSpPr>
          <p:cNvPr id="39" name="Marcador de texto 38"/>
          <p:cNvSpPr>
            <a:spLocks noGrp="1"/>
          </p:cNvSpPr>
          <p:nvPr>
            <p:ph type="body" sz="quarter" idx="19" hasCustomPrompt="1"/>
          </p:nvPr>
        </p:nvSpPr>
        <p:spPr>
          <a:xfrm>
            <a:off x="433068" y="2914932"/>
            <a:ext cx="8324070" cy="3081421"/>
          </a:xfrm>
          <a:prstGeom prst="rect">
            <a:avLst/>
          </a:prstGeom>
        </p:spPr>
        <p:txBody>
          <a:bodyPr/>
          <a:lstStyle>
            <a:lvl1pPr marL="0" indent="0" algn="l">
              <a:buFontTx/>
              <a:buNone/>
              <a:defRPr sz="1200" baseline="0">
                <a:solidFill>
                  <a:srgbClr val="505050"/>
                </a:solidFill>
              </a:defRPr>
            </a:lvl1pPr>
            <a:lvl2pPr>
              <a:defRPr sz="900">
                <a:solidFill>
                  <a:srgbClr val="505050"/>
                </a:solidFill>
              </a:defRPr>
            </a:lvl2pPr>
            <a:lvl3pPr>
              <a:defRPr sz="900">
                <a:solidFill>
                  <a:srgbClr val="505050"/>
                </a:solidFill>
              </a:defRPr>
            </a:lvl3pPr>
            <a:lvl4pPr>
              <a:defRPr sz="900">
                <a:solidFill>
                  <a:srgbClr val="505050"/>
                </a:solidFill>
              </a:defRPr>
            </a:lvl4pPr>
            <a:lvl5pPr>
              <a:defRPr sz="900">
                <a:solidFill>
                  <a:srgbClr val="505050"/>
                </a:solidFill>
              </a:defRPr>
            </a:lvl5pPr>
          </a:lstStyle>
          <a:p>
            <a:pPr lvl="0"/>
            <a:r>
              <a:rPr lang="es-ES" dirty="0" err="1" smtClean="0"/>
              <a:t>Body</a:t>
            </a:r>
            <a:r>
              <a:rPr lang="es-ES" dirty="0" smtClean="0"/>
              <a:t> of </a:t>
            </a:r>
            <a:r>
              <a:rPr lang="es-ES" dirty="0" err="1" smtClean="0"/>
              <a:t>text</a:t>
            </a:r>
            <a:r>
              <a:rPr lang="es-ES" dirty="0" smtClean="0"/>
              <a:t> (</a:t>
            </a:r>
            <a:r>
              <a:rPr lang="es-ES" dirty="0" err="1" smtClean="0"/>
              <a:t>arial</a:t>
            </a:r>
            <a:r>
              <a:rPr lang="es-ES" dirty="0" smtClean="0"/>
              <a:t> 12 grey)</a:t>
            </a:r>
            <a:endParaRPr lang="es-ES" dirty="0"/>
          </a:p>
        </p:txBody>
      </p:sp>
      <p:pic>
        <p:nvPicPr>
          <p:cNvPr id="4" name="Imagen 3"/>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0886" y="4876800"/>
            <a:ext cx="1132321" cy="2013857"/>
          </a:xfrm>
          <a:prstGeom prst="rect">
            <a:avLst/>
          </a:prstGeom>
        </p:spPr>
      </p:pic>
    </p:spTree>
    <p:extLst>
      <p:ext uri="{BB962C8B-B14F-4D97-AF65-F5344CB8AC3E}">
        <p14:creationId xmlns:p14="http://schemas.microsoft.com/office/powerpoint/2010/main" val="377926674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Dos objetos">
    <p:spTree>
      <p:nvGrpSpPr>
        <p:cNvPr id="1" name=""/>
        <p:cNvGrpSpPr/>
        <p:nvPr/>
      </p:nvGrpSpPr>
      <p:grpSpPr>
        <a:xfrm>
          <a:off x="0" y="0"/>
          <a:ext cx="0" cy="0"/>
          <a:chOff x="0" y="0"/>
          <a:chExt cx="0" cy="0"/>
        </a:xfrm>
      </p:grpSpPr>
      <p:sp>
        <p:nvSpPr>
          <p:cNvPr id="16" name="Marcador de texto 15"/>
          <p:cNvSpPr>
            <a:spLocks noGrp="1"/>
          </p:cNvSpPr>
          <p:nvPr>
            <p:ph type="body" sz="quarter" idx="11" hasCustomPrompt="1"/>
          </p:nvPr>
        </p:nvSpPr>
        <p:spPr>
          <a:xfrm>
            <a:off x="536518" y="877637"/>
            <a:ext cx="1465284" cy="421604"/>
          </a:xfrm>
          <a:prstGeom prst="rect">
            <a:avLst/>
          </a:prstGeom>
        </p:spPr>
        <p:txBody>
          <a:bodyPr/>
          <a:lstStyle>
            <a:lvl1pPr marL="0" indent="0">
              <a:buFontTx/>
              <a:buNone/>
              <a:defRPr sz="1800">
                <a:solidFill>
                  <a:srgbClr val="505050"/>
                </a:solidFill>
              </a:defRPr>
            </a:lvl1pPr>
            <a:lvl2pPr marL="457200" indent="0">
              <a:buFontTx/>
              <a:buNone/>
              <a:defRPr sz="1600">
                <a:solidFill>
                  <a:srgbClr val="505050"/>
                </a:solidFill>
              </a:defRPr>
            </a:lvl2pPr>
            <a:lvl3pPr marL="914400" indent="0">
              <a:buFontTx/>
              <a:buNone/>
              <a:defRPr sz="1600">
                <a:solidFill>
                  <a:srgbClr val="505050"/>
                </a:solidFill>
              </a:defRPr>
            </a:lvl3pPr>
            <a:lvl4pPr marL="1371600" indent="0">
              <a:buFontTx/>
              <a:buNone/>
              <a:defRPr sz="1600">
                <a:solidFill>
                  <a:srgbClr val="505050"/>
                </a:solidFill>
              </a:defRPr>
            </a:lvl4pPr>
            <a:lvl5pPr marL="1828800" indent="0">
              <a:buFontTx/>
              <a:buNone/>
              <a:defRPr sz="1600">
                <a:solidFill>
                  <a:srgbClr val="505050"/>
                </a:solidFill>
              </a:defRPr>
            </a:lvl5pPr>
          </a:lstStyle>
          <a:p>
            <a:pPr lvl="0"/>
            <a:r>
              <a:rPr lang="es-ES" dirty="0" smtClean="0"/>
              <a:t>Texto</a:t>
            </a:r>
          </a:p>
        </p:txBody>
      </p:sp>
      <p:sp>
        <p:nvSpPr>
          <p:cNvPr id="26" name="Marcador de texto 25"/>
          <p:cNvSpPr>
            <a:spLocks noGrp="1"/>
          </p:cNvSpPr>
          <p:nvPr>
            <p:ph type="body" sz="quarter" idx="13" hasCustomPrompt="1"/>
          </p:nvPr>
        </p:nvSpPr>
        <p:spPr>
          <a:xfrm>
            <a:off x="2202966" y="914267"/>
            <a:ext cx="4370931" cy="348343"/>
          </a:xfrm>
          <a:prstGeom prst="rect">
            <a:avLst/>
          </a:prstGeom>
        </p:spPr>
        <p:txBody>
          <a:bodyPr/>
          <a:lstStyle>
            <a:lvl1pPr marL="0" indent="0">
              <a:buFontTx/>
              <a:buNone/>
              <a:defRPr sz="1200">
                <a:solidFill>
                  <a:srgbClr val="505050"/>
                </a:solidFill>
              </a:defRPr>
            </a:lvl1pPr>
            <a:lvl2pPr marL="457200" indent="0">
              <a:buFontTx/>
              <a:buNone/>
              <a:defRPr sz="1400">
                <a:solidFill>
                  <a:srgbClr val="505050"/>
                </a:solidFill>
              </a:defRPr>
            </a:lvl2pPr>
            <a:lvl3pPr marL="914400" indent="0">
              <a:buFontTx/>
              <a:buNone/>
              <a:defRPr sz="1400">
                <a:solidFill>
                  <a:srgbClr val="505050"/>
                </a:solidFill>
              </a:defRPr>
            </a:lvl3pPr>
            <a:lvl4pPr marL="1371600" indent="0">
              <a:buFontTx/>
              <a:buNone/>
              <a:defRPr sz="1400">
                <a:solidFill>
                  <a:srgbClr val="505050"/>
                </a:solidFill>
              </a:defRPr>
            </a:lvl4pPr>
            <a:lvl5pPr marL="1828800" indent="0">
              <a:buFontTx/>
              <a:buNone/>
              <a:defRPr sz="1400">
                <a:solidFill>
                  <a:srgbClr val="505050"/>
                </a:solidFill>
              </a:defRPr>
            </a:lvl5pPr>
          </a:lstStyle>
          <a:p>
            <a:pPr lvl="0"/>
            <a:r>
              <a:rPr lang="en-US" dirty="0" smtClean="0"/>
              <a:t>Click to change pattern text style</a:t>
            </a:r>
            <a:endParaRPr lang="es-ES" dirty="0" smtClean="0"/>
          </a:p>
          <a:p>
            <a:pPr lvl="0"/>
            <a:endParaRPr lang="es-ES" dirty="0" smtClean="0"/>
          </a:p>
        </p:txBody>
      </p:sp>
      <p:sp>
        <p:nvSpPr>
          <p:cNvPr id="28" name="Marcador de texto 27"/>
          <p:cNvSpPr>
            <a:spLocks noGrp="1"/>
          </p:cNvSpPr>
          <p:nvPr>
            <p:ph type="body" sz="quarter" idx="14" hasCustomPrompt="1"/>
          </p:nvPr>
        </p:nvSpPr>
        <p:spPr>
          <a:xfrm>
            <a:off x="433069" y="2311400"/>
            <a:ext cx="8324069" cy="448939"/>
          </a:xfrm>
          <a:prstGeom prst="rect">
            <a:avLst/>
          </a:prstGeom>
        </p:spPr>
        <p:txBody>
          <a:bodyPr/>
          <a:lstStyle>
            <a:lvl1pPr marL="0" indent="0" algn="l">
              <a:buNone/>
              <a:defRPr sz="1400" baseline="0">
                <a:solidFill>
                  <a:srgbClr val="6785C1"/>
                </a:solidFill>
              </a:defRPr>
            </a:lvl1pPr>
            <a:lvl2pPr marL="457200" indent="0">
              <a:buNone/>
              <a:defRPr sz="1400">
                <a:solidFill>
                  <a:srgbClr val="505050"/>
                </a:solidFill>
              </a:defRPr>
            </a:lvl2pPr>
            <a:lvl3pPr marL="914400" indent="0">
              <a:buNone/>
              <a:defRPr sz="1400">
                <a:solidFill>
                  <a:srgbClr val="505050"/>
                </a:solidFill>
              </a:defRPr>
            </a:lvl3pPr>
            <a:lvl4pPr marL="1371600" indent="0">
              <a:buNone/>
              <a:defRPr sz="1400">
                <a:solidFill>
                  <a:srgbClr val="505050"/>
                </a:solidFill>
              </a:defRPr>
            </a:lvl4pPr>
            <a:lvl5pPr marL="1828800" indent="0">
              <a:buNone/>
              <a:defRPr sz="1400">
                <a:solidFill>
                  <a:srgbClr val="505050"/>
                </a:solidFill>
              </a:defRPr>
            </a:lvl5pPr>
          </a:lstStyle>
          <a:p>
            <a:pPr lvl="0"/>
            <a:r>
              <a:rPr lang="es-ES" dirty="0" err="1" smtClean="0"/>
              <a:t>Subheading</a:t>
            </a:r>
            <a:r>
              <a:rPr lang="es-ES" dirty="0" smtClean="0"/>
              <a:t> (</a:t>
            </a:r>
            <a:r>
              <a:rPr lang="es-ES" dirty="0" err="1" smtClean="0"/>
              <a:t>arial</a:t>
            </a:r>
            <a:r>
              <a:rPr lang="es-ES" dirty="0" smtClean="0"/>
              <a:t> 14 blue)</a:t>
            </a:r>
            <a:endParaRPr lang="es-ES" dirty="0"/>
          </a:p>
        </p:txBody>
      </p:sp>
      <p:sp>
        <p:nvSpPr>
          <p:cNvPr id="30" name="Marcador de texto 29"/>
          <p:cNvSpPr>
            <a:spLocks noGrp="1"/>
          </p:cNvSpPr>
          <p:nvPr>
            <p:ph type="body" sz="quarter" idx="15" hasCustomPrompt="1"/>
          </p:nvPr>
        </p:nvSpPr>
        <p:spPr>
          <a:xfrm>
            <a:off x="433070" y="1783428"/>
            <a:ext cx="8324068" cy="373379"/>
          </a:xfrm>
          <a:prstGeom prst="rect">
            <a:avLst/>
          </a:prstGeom>
        </p:spPr>
        <p:txBody>
          <a:bodyPr/>
          <a:lstStyle>
            <a:lvl1pPr marL="0" indent="0" algn="l">
              <a:buFontTx/>
              <a:buNone/>
              <a:defRPr sz="1800" b="1">
                <a:solidFill>
                  <a:schemeClr val="tx2"/>
                </a:solidFill>
                <a:latin typeface="+mj-lt"/>
              </a:defRPr>
            </a:lvl1pPr>
            <a:lvl2pPr marL="457200" indent="0">
              <a:buFontTx/>
              <a:buNone/>
              <a:defRPr>
                <a:solidFill>
                  <a:srgbClr val="6785C1"/>
                </a:solidFill>
              </a:defRPr>
            </a:lvl2pPr>
            <a:lvl3pPr marL="914400" indent="0">
              <a:buFontTx/>
              <a:buNone/>
              <a:defRPr>
                <a:solidFill>
                  <a:srgbClr val="6785C1"/>
                </a:solidFill>
              </a:defRPr>
            </a:lvl3pPr>
            <a:lvl4pPr marL="1371600" indent="0">
              <a:buFontTx/>
              <a:buNone/>
              <a:defRPr>
                <a:solidFill>
                  <a:srgbClr val="6785C1"/>
                </a:solidFill>
              </a:defRPr>
            </a:lvl4pPr>
            <a:lvl5pPr marL="1828800" indent="0">
              <a:buFontTx/>
              <a:buNone/>
              <a:defRPr>
                <a:solidFill>
                  <a:srgbClr val="6785C1"/>
                </a:solidFill>
              </a:defRPr>
            </a:lvl5pPr>
          </a:lstStyle>
          <a:p>
            <a:pPr lvl="0"/>
            <a:r>
              <a:rPr lang="es-ES" dirty="0" err="1" smtClean="0"/>
              <a:t>Contents</a:t>
            </a:r>
            <a:r>
              <a:rPr lang="es-ES" dirty="0" smtClean="0"/>
              <a:t> (Arial 18 bol blanco)</a:t>
            </a:r>
            <a:endParaRPr lang="es-ES" dirty="0"/>
          </a:p>
        </p:txBody>
      </p:sp>
      <p:sp>
        <p:nvSpPr>
          <p:cNvPr id="39" name="Marcador de texto 38"/>
          <p:cNvSpPr>
            <a:spLocks noGrp="1"/>
          </p:cNvSpPr>
          <p:nvPr>
            <p:ph type="body" sz="quarter" idx="19" hasCustomPrompt="1"/>
          </p:nvPr>
        </p:nvSpPr>
        <p:spPr>
          <a:xfrm>
            <a:off x="433068" y="2914932"/>
            <a:ext cx="8324070" cy="3081421"/>
          </a:xfrm>
          <a:prstGeom prst="rect">
            <a:avLst/>
          </a:prstGeom>
        </p:spPr>
        <p:txBody>
          <a:bodyPr/>
          <a:lstStyle>
            <a:lvl1pPr marL="0" indent="0" algn="l">
              <a:buFontTx/>
              <a:buNone/>
              <a:defRPr sz="1200" baseline="0">
                <a:solidFill>
                  <a:srgbClr val="505050"/>
                </a:solidFill>
              </a:defRPr>
            </a:lvl1pPr>
            <a:lvl2pPr>
              <a:defRPr sz="900">
                <a:solidFill>
                  <a:srgbClr val="505050"/>
                </a:solidFill>
              </a:defRPr>
            </a:lvl2pPr>
            <a:lvl3pPr>
              <a:defRPr sz="900">
                <a:solidFill>
                  <a:srgbClr val="505050"/>
                </a:solidFill>
              </a:defRPr>
            </a:lvl3pPr>
            <a:lvl4pPr>
              <a:defRPr sz="900">
                <a:solidFill>
                  <a:srgbClr val="505050"/>
                </a:solidFill>
              </a:defRPr>
            </a:lvl4pPr>
            <a:lvl5pPr>
              <a:defRPr sz="900">
                <a:solidFill>
                  <a:srgbClr val="505050"/>
                </a:solidFill>
              </a:defRPr>
            </a:lvl5pPr>
          </a:lstStyle>
          <a:p>
            <a:pPr lvl="0"/>
            <a:r>
              <a:rPr lang="es-ES" dirty="0" smtClean="0"/>
              <a:t>Cuerpo texto (</a:t>
            </a:r>
            <a:r>
              <a:rPr lang="es-ES" dirty="0" err="1" smtClean="0"/>
              <a:t>arial</a:t>
            </a:r>
            <a:r>
              <a:rPr lang="es-ES" dirty="0" smtClean="0"/>
              <a:t> 12, gris)</a:t>
            </a:r>
          </a:p>
        </p:txBody>
      </p:sp>
      <p:cxnSp>
        <p:nvCxnSpPr>
          <p:cNvPr id="20" name="Conector recto 19"/>
          <p:cNvCxnSpPr/>
          <p:nvPr userDrawn="1"/>
        </p:nvCxnSpPr>
        <p:spPr>
          <a:xfrm flipH="1">
            <a:off x="360491" y="688798"/>
            <a:ext cx="12353" cy="73892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Conector recto 16"/>
          <p:cNvCxnSpPr/>
          <p:nvPr userDrawn="1"/>
        </p:nvCxnSpPr>
        <p:spPr>
          <a:xfrm>
            <a:off x="2099776" y="826444"/>
            <a:ext cx="0" cy="523991"/>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507235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487067"/>
            <a:ext cx="9144000" cy="3811219"/>
          </a:xfrm>
          <a:prstGeom prst="rect">
            <a:avLst/>
          </a:prstGeom>
        </p:spPr>
      </p:pic>
      <p:grpSp>
        <p:nvGrpSpPr>
          <p:cNvPr id="2" name="Grupo 1"/>
          <p:cNvGrpSpPr/>
          <p:nvPr userDrawn="1"/>
        </p:nvGrpSpPr>
        <p:grpSpPr>
          <a:xfrm>
            <a:off x="6743888" y="4584576"/>
            <a:ext cx="1825917" cy="563899"/>
            <a:chOff x="7377067" y="4567129"/>
            <a:chExt cx="1192738" cy="368354"/>
          </a:xfrm>
        </p:grpSpPr>
        <p:pic>
          <p:nvPicPr>
            <p:cNvPr id="11" name="23 Imagen"/>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191414" y="4575483"/>
              <a:ext cx="378391" cy="360000"/>
            </a:xfrm>
            <a:prstGeom prst="rect">
              <a:avLst/>
            </a:prstGeom>
          </p:spPr>
        </p:pic>
        <p:pic>
          <p:nvPicPr>
            <p:cNvPr id="13" name="26 Imagen"/>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377067" y="4567129"/>
              <a:ext cx="378391" cy="360000"/>
            </a:xfrm>
            <a:prstGeom prst="rect">
              <a:avLst/>
            </a:prstGeom>
          </p:spPr>
        </p:pic>
        <p:pic>
          <p:nvPicPr>
            <p:cNvPr id="16" name="3 Imagen"/>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787246" y="4575483"/>
              <a:ext cx="378391" cy="360000"/>
            </a:xfrm>
            <a:prstGeom prst="rect">
              <a:avLst/>
            </a:prstGeom>
          </p:spPr>
        </p:pic>
      </p:grpSp>
      <p:sp>
        <p:nvSpPr>
          <p:cNvPr id="8" name="Marcador de texto 2"/>
          <p:cNvSpPr txBox="1">
            <a:spLocks/>
          </p:cNvSpPr>
          <p:nvPr userDrawn="1"/>
        </p:nvSpPr>
        <p:spPr>
          <a:xfrm>
            <a:off x="753795" y="2517547"/>
            <a:ext cx="3630315" cy="4511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3400" b="1" dirty="0" smtClean="0"/>
              <a:t>Thank you</a:t>
            </a:r>
            <a:endParaRPr lang="es-ES" sz="3400" b="1" dirty="0"/>
          </a:p>
        </p:txBody>
      </p:sp>
      <p:sp>
        <p:nvSpPr>
          <p:cNvPr id="9" name="Marcador de texto 5"/>
          <p:cNvSpPr txBox="1">
            <a:spLocks/>
          </p:cNvSpPr>
          <p:nvPr userDrawn="1"/>
        </p:nvSpPr>
        <p:spPr>
          <a:xfrm>
            <a:off x="1893663" y="5633318"/>
            <a:ext cx="6887082" cy="3862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s-ES" sz="1600" dirty="0" err="1" smtClean="0">
                <a:solidFill>
                  <a:srgbClr val="9AAE04"/>
                </a:solidFill>
              </a:rPr>
              <a:t>Consulting</a:t>
            </a:r>
            <a:r>
              <a:rPr lang="es-ES" sz="1600" dirty="0" smtClean="0">
                <a:solidFill>
                  <a:srgbClr val="9AAE04"/>
                </a:solidFill>
              </a:rPr>
              <a:t>, </a:t>
            </a:r>
            <a:r>
              <a:rPr lang="es-ES" sz="1600" dirty="0" err="1" smtClean="0">
                <a:solidFill>
                  <a:srgbClr val="9AAE04"/>
                </a:solidFill>
              </a:rPr>
              <a:t>Transformation</a:t>
            </a:r>
            <a:r>
              <a:rPr lang="es-ES" sz="1600" dirty="0" smtClean="0">
                <a:solidFill>
                  <a:srgbClr val="9AAE04"/>
                </a:solidFill>
              </a:rPr>
              <a:t>, </a:t>
            </a:r>
            <a:r>
              <a:rPr lang="es-ES" sz="1600" dirty="0" err="1" smtClean="0">
                <a:solidFill>
                  <a:srgbClr val="9AAE04"/>
                </a:solidFill>
              </a:rPr>
              <a:t>Technology</a:t>
            </a:r>
            <a:r>
              <a:rPr lang="es-ES" sz="1600" dirty="0" smtClean="0">
                <a:solidFill>
                  <a:srgbClr val="9AAE04"/>
                </a:solidFill>
              </a:rPr>
              <a:t> and </a:t>
            </a:r>
            <a:r>
              <a:rPr lang="es-ES" sz="1600" dirty="0" err="1" smtClean="0">
                <a:solidFill>
                  <a:srgbClr val="9AAE04"/>
                </a:solidFill>
              </a:rPr>
              <a:t>Operations</a:t>
            </a:r>
            <a:r>
              <a:rPr lang="es-ES" sz="1600" dirty="0" smtClean="0">
                <a:solidFill>
                  <a:srgbClr val="9AAE04"/>
                </a:solidFill>
              </a:rPr>
              <a:t> </a:t>
            </a:r>
          </a:p>
          <a:p>
            <a:pPr marL="0" indent="0" algn="r">
              <a:buNone/>
            </a:pPr>
            <a:endParaRPr lang="es-ES" sz="1600" dirty="0">
              <a:solidFill>
                <a:srgbClr val="9AAE04"/>
              </a:solidFill>
            </a:endParaRPr>
          </a:p>
        </p:txBody>
      </p:sp>
      <p:sp>
        <p:nvSpPr>
          <p:cNvPr id="10" name="Marcador de texto 6"/>
          <p:cNvSpPr txBox="1">
            <a:spLocks/>
          </p:cNvSpPr>
          <p:nvPr userDrawn="1"/>
        </p:nvSpPr>
        <p:spPr>
          <a:xfrm>
            <a:off x="6383991" y="5931854"/>
            <a:ext cx="2396754" cy="3665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s-ES" sz="1500" b="1" dirty="0" smtClean="0">
                <a:solidFill>
                  <a:srgbClr val="969696"/>
                </a:solidFill>
              </a:rPr>
              <a:t>everis.com</a:t>
            </a:r>
            <a:endParaRPr lang="es-ES" sz="1500" b="1" dirty="0">
              <a:solidFill>
                <a:srgbClr val="969696"/>
              </a:solidFill>
            </a:endParaRPr>
          </a:p>
        </p:txBody>
      </p:sp>
    </p:spTree>
    <p:extLst>
      <p:ext uri="{BB962C8B-B14F-4D97-AF65-F5344CB8AC3E}">
        <p14:creationId xmlns:p14="http://schemas.microsoft.com/office/powerpoint/2010/main" val="128966595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Dos objetos">
    <p:spTree>
      <p:nvGrpSpPr>
        <p:cNvPr id="1" name=""/>
        <p:cNvGrpSpPr/>
        <p:nvPr/>
      </p:nvGrpSpPr>
      <p:grpSpPr>
        <a:xfrm>
          <a:off x="0" y="0"/>
          <a:ext cx="0" cy="0"/>
          <a:chOff x="0" y="0"/>
          <a:chExt cx="0" cy="0"/>
        </a:xfrm>
      </p:grpSpPr>
      <p:pic>
        <p:nvPicPr>
          <p:cNvPr id="2" name="Imagen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794933"/>
            <a:ext cx="9144000" cy="5063067"/>
          </a:xfrm>
          <a:prstGeom prst="rect">
            <a:avLst/>
          </a:prstGeom>
        </p:spPr>
      </p:pic>
      <p:sp>
        <p:nvSpPr>
          <p:cNvPr id="16" name="Marcador de texto 15"/>
          <p:cNvSpPr>
            <a:spLocks noGrp="1"/>
          </p:cNvSpPr>
          <p:nvPr>
            <p:ph type="body" sz="quarter" idx="11" hasCustomPrompt="1"/>
          </p:nvPr>
        </p:nvSpPr>
        <p:spPr>
          <a:xfrm>
            <a:off x="536518" y="784109"/>
            <a:ext cx="1758278" cy="421604"/>
          </a:xfrm>
          <a:prstGeom prst="rect">
            <a:avLst/>
          </a:prstGeom>
        </p:spPr>
        <p:txBody>
          <a:bodyPr/>
          <a:lstStyle>
            <a:lvl1pPr marL="0" indent="0">
              <a:buFontTx/>
              <a:buNone/>
              <a:defRPr sz="2800">
                <a:solidFill>
                  <a:srgbClr val="505050"/>
                </a:solidFill>
              </a:defRPr>
            </a:lvl1pPr>
            <a:lvl2pPr marL="457200" indent="0">
              <a:buFontTx/>
              <a:buNone/>
              <a:defRPr sz="1600">
                <a:solidFill>
                  <a:srgbClr val="505050"/>
                </a:solidFill>
              </a:defRPr>
            </a:lvl2pPr>
            <a:lvl3pPr marL="914400" indent="0">
              <a:buFontTx/>
              <a:buNone/>
              <a:defRPr sz="1600">
                <a:solidFill>
                  <a:srgbClr val="505050"/>
                </a:solidFill>
              </a:defRPr>
            </a:lvl3pPr>
            <a:lvl4pPr marL="1371600" indent="0">
              <a:buFontTx/>
              <a:buNone/>
              <a:defRPr sz="1600">
                <a:solidFill>
                  <a:srgbClr val="505050"/>
                </a:solidFill>
              </a:defRPr>
            </a:lvl4pPr>
            <a:lvl5pPr marL="1828800" indent="0">
              <a:buFontTx/>
              <a:buNone/>
              <a:defRPr sz="1600">
                <a:solidFill>
                  <a:srgbClr val="505050"/>
                </a:solidFill>
              </a:defRPr>
            </a:lvl5pPr>
          </a:lstStyle>
          <a:p>
            <a:pPr lvl="0"/>
            <a:r>
              <a:rPr lang="es-ES" dirty="0" err="1" smtClean="0"/>
              <a:t>Overview</a:t>
            </a:r>
            <a:endParaRPr lang="es-ES" dirty="0" smtClean="0"/>
          </a:p>
        </p:txBody>
      </p:sp>
      <p:sp>
        <p:nvSpPr>
          <p:cNvPr id="26" name="Marcador de texto 25"/>
          <p:cNvSpPr>
            <a:spLocks noGrp="1"/>
          </p:cNvSpPr>
          <p:nvPr>
            <p:ph type="body" sz="quarter" idx="13"/>
          </p:nvPr>
        </p:nvSpPr>
        <p:spPr>
          <a:xfrm>
            <a:off x="2487069" y="829810"/>
            <a:ext cx="4370931" cy="348343"/>
          </a:xfrm>
          <a:prstGeom prst="rect">
            <a:avLst/>
          </a:prstGeom>
        </p:spPr>
        <p:txBody>
          <a:bodyPr/>
          <a:lstStyle>
            <a:lvl1pPr marL="0" indent="0">
              <a:buFontTx/>
              <a:buNone/>
              <a:defRPr sz="1200">
                <a:solidFill>
                  <a:srgbClr val="505050"/>
                </a:solidFill>
              </a:defRPr>
            </a:lvl1pPr>
            <a:lvl2pPr marL="457200" indent="0">
              <a:buFontTx/>
              <a:buNone/>
              <a:defRPr sz="1400">
                <a:solidFill>
                  <a:srgbClr val="505050"/>
                </a:solidFill>
              </a:defRPr>
            </a:lvl2pPr>
            <a:lvl3pPr marL="914400" indent="0">
              <a:buFontTx/>
              <a:buNone/>
              <a:defRPr sz="1400">
                <a:solidFill>
                  <a:srgbClr val="505050"/>
                </a:solidFill>
              </a:defRPr>
            </a:lvl3pPr>
            <a:lvl4pPr marL="1371600" indent="0">
              <a:buFontTx/>
              <a:buNone/>
              <a:defRPr sz="1400">
                <a:solidFill>
                  <a:srgbClr val="505050"/>
                </a:solidFill>
              </a:defRPr>
            </a:lvl4pPr>
            <a:lvl5pPr marL="1828800" indent="0">
              <a:buFontTx/>
              <a:buNone/>
              <a:defRPr sz="1400">
                <a:solidFill>
                  <a:srgbClr val="505050"/>
                </a:solidFill>
              </a:defRPr>
            </a:lvl5pPr>
          </a:lstStyle>
          <a:p>
            <a:pPr lvl="0"/>
            <a:r>
              <a:rPr lang="es-ES" dirty="0" smtClean="0"/>
              <a:t>Haga clic para modificar el estilo de texto del patrón</a:t>
            </a:r>
          </a:p>
          <a:p>
            <a:pPr lvl="0"/>
            <a:endParaRPr lang="es-ES" dirty="0" smtClean="0"/>
          </a:p>
          <a:p>
            <a:pPr lvl="0"/>
            <a:endParaRPr lang="es-ES" dirty="0" smtClean="0"/>
          </a:p>
        </p:txBody>
      </p:sp>
      <p:sp>
        <p:nvSpPr>
          <p:cNvPr id="9" name="Marcador de texto 8"/>
          <p:cNvSpPr>
            <a:spLocks noGrp="1"/>
          </p:cNvSpPr>
          <p:nvPr>
            <p:ph type="body" sz="quarter" idx="14" hasCustomPrompt="1"/>
          </p:nvPr>
        </p:nvSpPr>
        <p:spPr>
          <a:xfrm>
            <a:off x="666062" y="2651125"/>
            <a:ext cx="1505836" cy="473075"/>
          </a:xfrm>
          <a:prstGeom prst="rect">
            <a:avLst/>
          </a:prstGeom>
        </p:spPr>
        <p:txBody>
          <a:bodyPr/>
          <a:lstStyle>
            <a:lvl1pPr marL="0" indent="0" algn="ctr">
              <a:buFontTx/>
              <a:buNone/>
              <a:defRPr sz="4000" b="1">
                <a:solidFill>
                  <a:schemeClr val="bg1"/>
                </a:solidFill>
              </a:defRPr>
            </a:lvl1pPr>
          </a:lstStyle>
          <a:p>
            <a:pPr lvl="0"/>
            <a:r>
              <a:rPr lang="es-ES" dirty="0" smtClean="0"/>
              <a:t>Texto</a:t>
            </a:r>
            <a:endParaRPr lang="es-ES" dirty="0"/>
          </a:p>
        </p:txBody>
      </p:sp>
      <p:sp>
        <p:nvSpPr>
          <p:cNvPr id="11" name="Marcador de texto 10"/>
          <p:cNvSpPr>
            <a:spLocks noGrp="1"/>
          </p:cNvSpPr>
          <p:nvPr>
            <p:ph type="body" sz="quarter" idx="15" hasCustomPrompt="1"/>
          </p:nvPr>
        </p:nvSpPr>
        <p:spPr>
          <a:xfrm>
            <a:off x="666135" y="3200400"/>
            <a:ext cx="1506537" cy="371475"/>
          </a:xfrm>
          <a:prstGeom prst="rect">
            <a:avLst/>
          </a:prstGeom>
        </p:spPr>
        <p:txBody>
          <a:bodyPr/>
          <a:lstStyle>
            <a:lvl1pPr marL="0" indent="0" algn="ctr">
              <a:buFontTx/>
              <a:buNone/>
              <a:defRPr sz="1600"/>
            </a:lvl1pPr>
            <a:lvl2pPr>
              <a:defRPr sz="1100"/>
            </a:lvl2pPr>
            <a:lvl3pPr>
              <a:defRPr sz="1100"/>
            </a:lvl3pPr>
            <a:lvl4pPr>
              <a:defRPr sz="1100"/>
            </a:lvl4pPr>
            <a:lvl5pPr>
              <a:defRPr sz="1100"/>
            </a:lvl5pPr>
          </a:lstStyle>
          <a:p>
            <a:pPr lvl="0"/>
            <a:r>
              <a:rPr lang="es-ES" dirty="0" smtClean="0"/>
              <a:t>Texto</a:t>
            </a:r>
          </a:p>
        </p:txBody>
      </p:sp>
      <p:sp>
        <p:nvSpPr>
          <p:cNvPr id="19" name="Marcador de texto 18"/>
          <p:cNvSpPr>
            <a:spLocks noGrp="1"/>
          </p:cNvSpPr>
          <p:nvPr>
            <p:ph type="body" sz="quarter" idx="16" hasCustomPrompt="1"/>
          </p:nvPr>
        </p:nvSpPr>
        <p:spPr>
          <a:xfrm>
            <a:off x="666061" y="4542631"/>
            <a:ext cx="1505836" cy="478747"/>
          </a:xfrm>
          <a:prstGeom prst="rect">
            <a:avLst/>
          </a:prstGeom>
        </p:spPr>
        <p:txBody>
          <a:bodyPr/>
          <a:lstStyle>
            <a:lvl1pPr>
              <a:defRPr lang="es-ES" sz="4000" b="1" kern="1200" dirty="0">
                <a:solidFill>
                  <a:schemeClr val="bg1"/>
                </a:solidFill>
                <a:latin typeface="+mn-lt"/>
                <a:ea typeface="+mn-ea"/>
                <a:cs typeface="+mn-cs"/>
              </a:defRPr>
            </a:lvl1pPr>
            <a:lvl2pPr>
              <a:defRPr sz="1050"/>
            </a:lvl2pPr>
            <a:lvl3pPr>
              <a:defRPr sz="1050"/>
            </a:lvl3pPr>
            <a:lvl4pPr>
              <a:defRPr sz="1050"/>
            </a:lvl4pPr>
            <a:lvl5pPr>
              <a:defRPr sz="1050"/>
            </a:lvl5pPr>
          </a:lstStyle>
          <a:p>
            <a:pPr marL="0" lvl="0" indent="0" algn="ctr" defTabSz="914400" rtl="0" eaLnBrk="1" latinLnBrk="0" hangingPunct="1">
              <a:lnSpc>
                <a:spcPct val="90000"/>
              </a:lnSpc>
              <a:spcBef>
                <a:spcPts val="1000"/>
              </a:spcBef>
              <a:buFontTx/>
              <a:buNone/>
            </a:pPr>
            <a:r>
              <a:rPr lang="es-ES" dirty="0" smtClean="0"/>
              <a:t>Texto</a:t>
            </a:r>
            <a:endParaRPr lang="es-ES" dirty="0"/>
          </a:p>
        </p:txBody>
      </p:sp>
      <p:sp>
        <p:nvSpPr>
          <p:cNvPr id="21" name="Marcador de texto 20"/>
          <p:cNvSpPr>
            <a:spLocks noGrp="1"/>
          </p:cNvSpPr>
          <p:nvPr>
            <p:ph type="body" sz="quarter" idx="17" hasCustomPrompt="1"/>
          </p:nvPr>
        </p:nvSpPr>
        <p:spPr>
          <a:xfrm>
            <a:off x="666062" y="5087143"/>
            <a:ext cx="1505836" cy="384176"/>
          </a:xfrm>
          <a:prstGeom prst="rect">
            <a:avLst/>
          </a:prstGeom>
        </p:spPr>
        <p:txBody>
          <a:bodyPr/>
          <a:lstStyle>
            <a:lvl1pPr>
              <a:defRPr lang="es-ES" sz="1600" kern="1200" dirty="0">
                <a:solidFill>
                  <a:schemeClr val="tx1"/>
                </a:solidFill>
                <a:latin typeface="+mn-lt"/>
                <a:ea typeface="+mn-ea"/>
                <a:cs typeface="+mn-cs"/>
              </a:defRPr>
            </a:lvl1pPr>
          </a:lstStyle>
          <a:p>
            <a:pPr marL="0" lvl="0" indent="0" algn="ctr" defTabSz="914400" rtl="0" eaLnBrk="1" latinLnBrk="0" hangingPunct="1">
              <a:lnSpc>
                <a:spcPct val="90000"/>
              </a:lnSpc>
              <a:spcBef>
                <a:spcPts val="1000"/>
              </a:spcBef>
              <a:buFontTx/>
              <a:buNone/>
            </a:pPr>
            <a:r>
              <a:rPr lang="es-ES" dirty="0" smtClean="0"/>
              <a:t>Texto</a:t>
            </a:r>
          </a:p>
        </p:txBody>
      </p:sp>
      <p:sp>
        <p:nvSpPr>
          <p:cNvPr id="24" name="Marcador de texto 23"/>
          <p:cNvSpPr>
            <a:spLocks noGrp="1"/>
          </p:cNvSpPr>
          <p:nvPr>
            <p:ph type="body" sz="quarter" idx="18" hasCustomPrompt="1"/>
          </p:nvPr>
        </p:nvSpPr>
        <p:spPr>
          <a:xfrm>
            <a:off x="6801342" y="2814109"/>
            <a:ext cx="1505836" cy="457200"/>
          </a:xfrm>
          <a:prstGeom prst="rect">
            <a:avLst/>
          </a:prstGeom>
        </p:spPr>
        <p:txBody>
          <a:bodyPr/>
          <a:lstStyle>
            <a:lvl1pPr>
              <a:defRPr lang="es-ES" sz="4000" b="1" dirty="0">
                <a:solidFill>
                  <a:schemeClr val="bg1"/>
                </a:solidFill>
              </a:defRPr>
            </a:lvl1pPr>
          </a:lstStyle>
          <a:p>
            <a:pPr marL="0" lvl="0" indent="0" algn="ctr">
              <a:buFontTx/>
              <a:buNone/>
            </a:pPr>
            <a:r>
              <a:rPr lang="es-ES" dirty="0" smtClean="0"/>
              <a:t>Texto</a:t>
            </a:r>
            <a:endParaRPr lang="es-ES" dirty="0"/>
          </a:p>
        </p:txBody>
      </p:sp>
      <p:sp>
        <p:nvSpPr>
          <p:cNvPr id="27" name="Marcador de texto 26"/>
          <p:cNvSpPr>
            <a:spLocks noGrp="1"/>
          </p:cNvSpPr>
          <p:nvPr>
            <p:ph type="body" sz="quarter" idx="19" hasCustomPrompt="1"/>
          </p:nvPr>
        </p:nvSpPr>
        <p:spPr>
          <a:xfrm>
            <a:off x="6801342" y="3353859"/>
            <a:ext cx="1505836" cy="371475"/>
          </a:xfrm>
          <a:prstGeom prst="rect">
            <a:avLst/>
          </a:prstGeom>
        </p:spPr>
        <p:txBody>
          <a:bodyPr/>
          <a:lstStyle>
            <a:lvl1pPr>
              <a:defRPr lang="es-ES" sz="1600" dirty="0"/>
            </a:lvl1pPr>
          </a:lstStyle>
          <a:p>
            <a:pPr marL="0" lvl="0" indent="0" algn="ctr">
              <a:buFontTx/>
              <a:buNone/>
            </a:pPr>
            <a:r>
              <a:rPr lang="es-ES" dirty="0" smtClean="0"/>
              <a:t>Texto</a:t>
            </a:r>
            <a:endParaRPr lang="es-ES" dirty="0"/>
          </a:p>
        </p:txBody>
      </p:sp>
      <p:sp>
        <p:nvSpPr>
          <p:cNvPr id="31" name="Marcador de texto 30"/>
          <p:cNvSpPr>
            <a:spLocks noGrp="1"/>
          </p:cNvSpPr>
          <p:nvPr>
            <p:ph type="body" sz="quarter" idx="20" hasCustomPrompt="1"/>
          </p:nvPr>
        </p:nvSpPr>
        <p:spPr>
          <a:xfrm>
            <a:off x="6853557" y="4845835"/>
            <a:ext cx="1600409" cy="493834"/>
          </a:xfrm>
          <a:prstGeom prst="rect">
            <a:avLst/>
          </a:prstGeom>
        </p:spPr>
        <p:txBody>
          <a:bodyPr/>
          <a:lstStyle>
            <a:lvl1pPr>
              <a:defRPr lang="es-ES" sz="4000" b="1" dirty="0">
                <a:solidFill>
                  <a:schemeClr val="bg1"/>
                </a:solidFill>
              </a:defRPr>
            </a:lvl1pPr>
          </a:lstStyle>
          <a:p>
            <a:pPr marL="0" lvl="0" indent="0" algn="ctr">
              <a:buFontTx/>
              <a:buNone/>
            </a:pPr>
            <a:r>
              <a:rPr lang="es-ES" dirty="0" smtClean="0"/>
              <a:t>Texto</a:t>
            </a:r>
            <a:endParaRPr lang="es-ES" dirty="0"/>
          </a:p>
        </p:txBody>
      </p:sp>
      <p:sp>
        <p:nvSpPr>
          <p:cNvPr id="35" name="Marcador de texto 34"/>
          <p:cNvSpPr>
            <a:spLocks noGrp="1"/>
          </p:cNvSpPr>
          <p:nvPr>
            <p:ph type="body" sz="quarter" idx="21" hasCustomPrompt="1"/>
          </p:nvPr>
        </p:nvSpPr>
        <p:spPr>
          <a:xfrm>
            <a:off x="6853558" y="5405436"/>
            <a:ext cx="1436688" cy="390753"/>
          </a:xfrm>
          <a:prstGeom prst="rect">
            <a:avLst/>
          </a:prstGeom>
        </p:spPr>
        <p:txBody>
          <a:bodyPr/>
          <a:lstStyle>
            <a:lvl1pPr>
              <a:defRPr lang="es-ES" sz="1600" dirty="0"/>
            </a:lvl1pPr>
          </a:lstStyle>
          <a:p>
            <a:pPr marL="0" lvl="0" indent="0" algn="ctr">
              <a:buFontTx/>
              <a:buNone/>
            </a:pPr>
            <a:r>
              <a:rPr lang="es-ES" dirty="0" smtClean="0"/>
              <a:t>Texto</a:t>
            </a:r>
            <a:endParaRPr lang="es-ES" dirty="0"/>
          </a:p>
        </p:txBody>
      </p:sp>
      <p:cxnSp>
        <p:nvCxnSpPr>
          <p:cNvPr id="23" name="Conector recto 22"/>
          <p:cNvCxnSpPr/>
          <p:nvPr userDrawn="1"/>
        </p:nvCxnSpPr>
        <p:spPr>
          <a:xfrm>
            <a:off x="360492" y="533400"/>
            <a:ext cx="0" cy="104140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242301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pic>
        <p:nvPicPr>
          <p:cNvPr id="3" name="Imagen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3543300"/>
            <a:ext cx="9144000" cy="3295651"/>
          </a:xfrm>
          <a:prstGeom prst="rect">
            <a:avLst/>
          </a:prstGeom>
        </p:spPr>
      </p:pic>
      <p:sp>
        <p:nvSpPr>
          <p:cNvPr id="30" name="Elipse 29"/>
          <p:cNvSpPr/>
          <p:nvPr userDrawn="1"/>
        </p:nvSpPr>
        <p:spPr>
          <a:xfrm>
            <a:off x="797013" y="2992064"/>
            <a:ext cx="1185334" cy="1185334"/>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 name="Elipse 30"/>
          <p:cNvSpPr/>
          <p:nvPr userDrawn="1"/>
        </p:nvSpPr>
        <p:spPr>
          <a:xfrm>
            <a:off x="2053255" y="2992064"/>
            <a:ext cx="1185334" cy="1185334"/>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2" name="Elipse 31"/>
          <p:cNvSpPr/>
          <p:nvPr userDrawn="1"/>
        </p:nvSpPr>
        <p:spPr>
          <a:xfrm>
            <a:off x="3360310" y="2992064"/>
            <a:ext cx="1185334" cy="1185334"/>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4" name="Elipse 33"/>
          <p:cNvSpPr/>
          <p:nvPr userDrawn="1"/>
        </p:nvSpPr>
        <p:spPr>
          <a:xfrm>
            <a:off x="4667365" y="3003813"/>
            <a:ext cx="1185334" cy="1185334"/>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Elipse 34"/>
          <p:cNvSpPr/>
          <p:nvPr userDrawn="1"/>
        </p:nvSpPr>
        <p:spPr>
          <a:xfrm>
            <a:off x="5974420" y="3003813"/>
            <a:ext cx="1185334" cy="1185334"/>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 name="Elipse 35"/>
          <p:cNvSpPr/>
          <p:nvPr userDrawn="1"/>
        </p:nvSpPr>
        <p:spPr>
          <a:xfrm>
            <a:off x="7281475" y="3003813"/>
            <a:ext cx="1185334" cy="1185334"/>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Title 1"/>
          <p:cNvSpPr>
            <a:spLocks noGrp="1"/>
          </p:cNvSpPr>
          <p:nvPr>
            <p:ph type="title" hasCustomPrompt="1"/>
          </p:nvPr>
        </p:nvSpPr>
        <p:spPr>
          <a:xfrm>
            <a:off x="1654178" y="1319056"/>
            <a:ext cx="1733550" cy="396874"/>
          </a:xfrm>
          <a:prstGeom prst="rect">
            <a:avLst/>
          </a:prstGeom>
        </p:spPr>
        <p:txBody>
          <a:bodyPr/>
          <a:lstStyle>
            <a:lvl1pPr>
              <a:defRPr sz="3000" b="1">
                <a:solidFill>
                  <a:schemeClr val="tx2"/>
                </a:solidFill>
                <a:latin typeface="Arial" panose="020B0604020202020204" pitchFamily="34" charset="0"/>
                <a:cs typeface="Arial" panose="020B0604020202020204" pitchFamily="34" charset="0"/>
              </a:defRPr>
            </a:lvl1pPr>
          </a:lstStyle>
          <a:p>
            <a:r>
              <a:rPr lang="en-US" dirty="0" err="1" smtClean="0"/>
              <a:t>Texto</a:t>
            </a:r>
            <a:endParaRPr lang="en-US" dirty="0"/>
          </a:p>
        </p:txBody>
      </p:sp>
      <p:sp>
        <p:nvSpPr>
          <p:cNvPr id="28" name="Marcador de texto 27"/>
          <p:cNvSpPr>
            <a:spLocks noGrp="1"/>
          </p:cNvSpPr>
          <p:nvPr>
            <p:ph type="body" sz="quarter" idx="10" hasCustomPrompt="1"/>
          </p:nvPr>
        </p:nvSpPr>
        <p:spPr>
          <a:xfrm>
            <a:off x="1078529" y="2547139"/>
            <a:ext cx="588434" cy="363537"/>
          </a:xfrm>
          <a:prstGeom prst="rect">
            <a:avLst/>
          </a:prstGeom>
        </p:spPr>
        <p:txBody>
          <a:bodyPr/>
          <a:lstStyle>
            <a:lvl1pPr marL="0" indent="0" algn="ctr">
              <a:buFontTx/>
              <a:buNone/>
              <a:defRPr sz="2800">
                <a:solidFill>
                  <a:schemeClr val="accent1"/>
                </a:solidFill>
                <a:latin typeface="Arial" panose="020B0604020202020204" pitchFamily="34" charset="0"/>
                <a:cs typeface="Arial" panose="020B0604020202020204" pitchFamily="34" charset="0"/>
              </a:defRPr>
            </a:lvl1pPr>
            <a:lvl2pPr>
              <a:defRPr>
                <a:solidFill>
                  <a:schemeClr val="accent1"/>
                </a:solidFill>
                <a:latin typeface="Arial" panose="020B0604020202020204" pitchFamily="34" charset="0"/>
                <a:cs typeface="Arial" panose="020B0604020202020204" pitchFamily="34" charset="0"/>
              </a:defRPr>
            </a:lvl2pPr>
            <a:lvl3pPr>
              <a:defRPr>
                <a:solidFill>
                  <a:schemeClr val="accent1"/>
                </a:solidFill>
                <a:latin typeface="Arial" panose="020B0604020202020204" pitchFamily="34" charset="0"/>
                <a:cs typeface="Arial" panose="020B0604020202020204" pitchFamily="34" charset="0"/>
              </a:defRPr>
            </a:lvl3pPr>
            <a:lvl4pPr>
              <a:defRPr>
                <a:solidFill>
                  <a:schemeClr val="accent1"/>
                </a:solidFill>
                <a:latin typeface="Arial" panose="020B0604020202020204" pitchFamily="34" charset="0"/>
                <a:cs typeface="Arial" panose="020B0604020202020204" pitchFamily="34" charset="0"/>
              </a:defRPr>
            </a:lvl4pPr>
            <a:lvl5pPr>
              <a:defRPr>
                <a:solidFill>
                  <a:schemeClr val="accent1"/>
                </a:solidFill>
                <a:latin typeface="Arial" panose="020B0604020202020204" pitchFamily="34" charset="0"/>
                <a:cs typeface="Arial" panose="020B0604020202020204" pitchFamily="34" charset="0"/>
              </a:defRPr>
            </a:lvl5pPr>
          </a:lstStyle>
          <a:p>
            <a:pPr lvl="0"/>
            <a:r>
              <a:rPr lang="es-ES" dirty="0" smtClean="0"/>
              <a:t>01</a:t>
            </a:r>
            <a:endParaRPr lang="es-ES" dirty="0"/>
          </a:p>
        </p:txBody>
      </p:sp>
      <p:sp>
        <p:nvSpPr>
          <p:cNvPr id="5" name="Marcador de texto 4"/>
          <p:cNvSpPr>
            <a:spLocks noGrp="1"/>
          </p:cNvSpPr>
          <p:nvPr>
            <p:ph type="body" sz="quarter" idx="11" hasCustomPrompt="1"/>
          </p:nvPr>
        </p:nvSpPr>
        <p:spPr>
          <a:xfrm>
            <a:off x="2345893" y="2544784"/>
            <a:ext cx="588434" cy="364966"/>
          </a:xfrm>
          <a:prstGeom prst="rect">
            <a:avLst/>
          </a:prstGeom>
        </p:spPr>
        <p:txBody>
          <a:bodyPr/>
          <a:lstStyle>
            <a:lvl1pPr>
              <a:buFontTx/>
              <a:buNone/>
              <a:defRPr lang="es-ES" smtClean="0">
                <a:solidFill>
                  <a:schemeClr val="tx2"/>
                </a:solidFill>
                <a:latin typeface="Arial" panose="020B0604020202020204" pitchFamily="34" charset="0"/>
                <a:cs typeface="Arial" panose="020B0604020202020204" pitchFamily="34" charset="0"/>
              </a:defRPr>
            </a:lvl1pPr>
            <a:lvl2pPr marL="457200" indent="0">
              <a:buFontTx/>
              <a:buNone/>
              <a:defRPr lang="es-ES" smtClean="0">
                <a:solidFill>
                  <a:schemeClr val="accent1"/>
                </a:solidFill>
                <a:latin typeface="Arial" panose="020B0604020202020204" pitchFamily="34" charset="0"/>
                <a:cs typeface="Arial" panose="020B0604020202020204" pitchFamily="34" charset="0"/>
              </a:defRPr>
            </a:lvl2pPr>
            <a:lvl3pPr marL="914400" indent="0">
              <a:buFontTx/>
              <a:buNone/>
              <a:defRPr lang="es-ES" smtClean="0">
                <a:solidFill>
                  <a:schemeClr val="accent1"/>
                </a:solidFill>
                <a:latin typeface="Arial" panose="020B0604020202020204" pitchFamily="34" charset="0"/>
                <a:cs typeface="Arial" panose="020B0604020202020204" pitchFamily="34" charset="0"/>
              </a:defRPr>
            </a:lvl3pPr>
            <a:lvl4pPr marL="1371600" indent="0">
              <a:buFontTx/>
              <a:buNone/>
              <a:defRPr lang="es-ES" smtClean="0">
                <a:solidFill>
                  <a:schemeClr val="accent1"/>
                </a:solidFill>
                <a:latin typeface="Arial" panose="020B0604020202020204" pitchFamily="34" charset="0"/>
                <a:cs typeface="Arial" panose="020B0604020202020204" pitchFamily="34" charset="0"/>
              </a:defRPr>
            </a:lvl4pPr>
            <a:lvl5pPr marL="1828800" indent="0">
              <a:buFontTx/>
              <a:buNone/>
              <a:defRPr lang="es-ES">
                <a:solidFill>
                  <a:schemeClr val="accent1"/>
                </a:solidFill>
                <a:latin typeface="Arial" panose="020B0604020202020204" pitchFamily="34" charset="0"/>
                <a:cs typeface="Arial" panose="020B0604020202020204" pitchFamily="34" charset="0"/>
              </a:defRPr>
            </a:lvl5pPr>
          </a:lstStyle>
          <a:p>
            <a:pPr marL="0" lvl="0" indent="0" algn="ctr">
              <a:buFontTx/>
              <a:buNone/>
            </a:pPr>
            <a:r>
              <a:rPr lang="es-ES" dirty="0" smtClean="0"/>
              <a:t>02</a:t>
            </a:r>
            <a:endParaRPr lang="es-ES" dirty="0"/>
          </a:p>
        </p:txBody>
      </p:sp>
      <p:sp>
        <p:nvSpPr>
          <p:cNvPr id="20" name="Marcador de texto 19"/>
          <p:cNvSpPr>
            <a:spLocks noGrp="1"/>
          </p:cNvSpPr>
          <p:nvPr>
            <p:ph type="body" sz="quarter" idx="15" hasCustomPrompt="1"/>
          </p:nvPr>
        </p:nvSpPr>
        <p:spPr>
          <a:xfrm>
            <a:off x="923497" y="3229342"/>
            <a:ext cx="939170" cy="710777"/>
          </a:xfrm>
          <a:prstGeom prst="rect">
            <a:avLst/>
          </a:prstGeom>
        </p:spPr>
        <p:txBody>
          <a:bodyPr/>
          <a:lstStyle>
            <a:lvl1pPr marL="0" indent="0" algn="ctr">
              <a:buFontTx/>
              <a:buNone/>
              <a:defRPr sz="1400">
                <a:solidFill>
                  <a:schemeClr val="tx2"/>
                </a:solidFill>
                <a:latin typeface="Arial" panose="020B0604020202020204" pitchFamily="34" charset="0"/>
                <a:cs typeface="Arial" panose="020B0604020202020204" pitchFamily="34" charset="0"/>
              </a:defRPr>
            </a:lvl1pPr>
            <a:lvl2pPr marL="457200" indent="0">
              <a:buFontTx/>
              <a:buNone/>
              <a:defRPr sz="1400">
                <a:solidFill>
                  <a:schemeClr val="tx2"/>
                </a:solidFill>
                <a:latin typeface="Arial" panose="020B0604020202020204" pitchFamily="34" charset="0"/>
                <a:cs typeface="Arial" panose="020B0604020202020204" pitchFamily="34" charset="0"/>
              </a:defRPr>
            </a:lvl2pPr>
            <a:lvl3pPr marL="914400" indent="0">
              <a:buFontTx/>
              <a:buNone/>
              <a:defRPr sz="1400">
                <a:solidFill>
                  <a:schemeClr val="tx2"/>
                </a:solidFill>
                <a:latin typeface="Arial" panose="020B0604020202020204" pitchFamily="34" charset="0"/>
                <a:cs typeface="Arial" panose="020B0604020202020204" pitchFamily="34" charset="0"/>
              </a:defRPr>
            </a:lvl3pPr>
            <a:lvl4pPr marL="1371600" indent="0">
              <a:buFontTx/>
              <a:buNone/>
              <a:defRPr sz="1400">
                <a:solidFill>
                  <a:schemeClr val="tx2"/>
                </a:solidFill>
                <a:latin typeface="Arial" panose="020B0604020202020204" pitchFamily="34" charset="0"/>
                <a:cs typeface="Arial" panose="020B0604020202020204" pitchFamily="34" charset="0"/>
              </a:defRPr>
            </a:lvl4pPr>
            <a:lvl5pPr marL="1828800" indent="0">
              <a:buFontTx/>
              <a:buNone/>
              <a:defRPr sz="14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pic>
        <p:nvPicPr>
          <p:cNvPr id="25" name="Imagen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97013" y="1231671"/>
            <a:ext cx="823297" cy="543686"/>
          </a:xfrm>
          <a:prstGeom prst="rect">
            <a:avLst/>
          </a:prstGeom>
        </p:spPr>
      </p:pic>
      <p:sp>
        <p:nvSpPr>
          <p:cNvPr id="29" name="Marcador de texto 28"/>
          <p:cNvSpPr>
            <a:spLocks noGrp="1"/>
          </p:cNvSpPr>
          <p:nvPr>
            <p:ph type="body" sz="quarter" idx="16" hasCustomPrompt="1"/>
          </p:nvPr>
        </p:nvSpPr>
        <p:spPr>
          <a:xfrm>
            <a:off x="2157510" y="3229341"/>
            <a:ext cx="965200" cy="710777"/>
          </a:xfrm>
          <a:prstGeom prst="rect">
            <a:avLst/>
          </a:prstGeom>
        </p:spPr>
        <p:txBody>
          <a:bodyPr/>
          <a:lstStyle>
            <a:lvl1pPr marL="0" indent="0" algn="ctr">
              <a:buFontTx/>
              <a:buNone/>
              <a:defRPr sz="1400">
                <a:solidFill>
                  <a:schemeClr val="tx2"/>
                </a:solidFill>
                <a:latin typeface="Arial" panose="020B0604020202020204" pitchFamily="34" charset="0"/>
                <a:cs typeface="Arial" panose="020B0604020202020204" pitchFamily="34" charset="0"/>
              </a:defRPr>
            </a:lvl1pPr>
            <a:lvl2pPr marL="457200" indent="0">
              <a:buFontTx/>
              <a:buNone/>
              <a:defRPr sz="1400">
                <a:solidFill>
                  <a:schemeClr val="tx2"/>
                </a:solidFill>
                <a:latin typeface="Arial" panose="020B0604020202020204" pitchFamily="34" charset="0"/>
                <a:cs typeface="Arial" panose="020B0604020202020204" pitchFamily="34" charset="0"/>
              </a:defRPr>
            </a:lvl2pPr>
            <a:lvl3pPr marL="914400" indent="0">
              <a:buFontTx/>
              <a:buNone/>
              <a:defRPr sz="1400">
                <a:solidFill>
                  <a:schemeClr val="tx2"/>
                </a:solidFill>
                <a:latin typeface="Arial" panose="020B0604020202020204" pitchFamily="34" charset="0"/>
                <a:cs typeface="Arial" panose="020B0604020202020204" pitchFamily="34" charset="0"/>
              </a:defRPr>
            </a:lvl3pPr>
            <a:lvl4pPr marL="1371600" indent="0">
              <a:buFontTx/>
              <a:buNone/>
              <a:defRPr sz="1400">
                <a:solidFill>
                  <a:schemeClr val="tx2"/>
                </a:solidFill>
                <a:latin typeface="Arial" panose="020B0604020202020204" pitchFamily="34" charset="0"/>
                <a:cs typeface="Arial" panose="020B0604020202020204" pitchFamily="34" charset="0"/>
              </a:defRPr>
            </a:lvl4pPr>
            <a:lvl5pPr marL="1828800" indent="0">
              <a:buFontTx/>
              <a:buNone/>
              <a:defRPr sz="14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
        <p:nvSpPr>
          <p:cNvPr id="33" name="Marcador de texto 32"/>
          <p:cNvSpPr>
            <a:spLocks noGrp="1"/>
          </p:cNvSpPr>
          <p:nvPr>
            <p:ph type="body" sz="quarter" idx="17" hasCustomPrompt="1"/>
          </p:nvPr>
        </p:nvSpPr>
        <p:spPr>
          <a:xfrm>
            <a:off x="3470377" y="3229341"/>
            <a:ext cx="965200" cy="710777"/>
          </a:xfrm>
          <a:prstGeom prst="rect">
            <a:avLst/>
          </a:prstGeom>
        </p:spPr>
        <p:txBody>
          <a:bodyPr/>
          <a:lstStyle>
            <a:lvl1pPr marL="0" indent="0" algn="ctr">
              <a:buFontTx/>
              <a:buNone/>
              <a:defRPr sz="1400">
                <a:solidFill>
                  <a:schemeClr val="tx2"/>
                </a:solidFill>
                <a:latin typeface="Arial" panose="020B0604020202020204" pitchFamily="34" charset="0"/>
                <a:cs typeface="Arial" panose="020B0604020202020204" pitchFamily="34" charset="0"/>
              </a:defRPr>
            </a:lvl1pPr>
            <a:lvl2pPr marL="457200" indent="0">
              <a:buFontTx/>
              <a:buNone/>
              <a:defRPr sz="1400">
                <a:solidFill>
                  <a:schemeClr val="tx2"/>
                </a:solidFill>
                <a:latin typeface="Arial" panose="020B0604020202020204" pitchFamily="34" charset="0"/>
                <a:cs typeface="Arial" panose="020B0604020202020204" pitchFamily="34" charset="0"/>
              </a:defRPr>
            </a:lvl2pPr>
            <a:lvl3pPr marL="914400" indent="0">
              <a:buFontTx/>
              <a:buNone/>
              <a:defRPr sz="1400">
                <a:solidFill>
                  <a:schemeClr val="tx2"/>
                </a:solidFill>
                <a:latin typeface="Arial" panose="020B0604020202020204" pitchFamily="34" charset="0"/>
                <a:cs typeface="Arial" panose="020B0604020202020204" pitchFamily="34" charset="0"/>
              </a:defRPr>
            </a:lvl3pPr>
            <a:lvl4pPr marL="1371600" indent="0">
              <a:buFontTx/>
              <a:buNone/>
              <a:defRPr sz="1400">
                <a:solidFill>
                  <a:schemeClr val="tx2"/>
                </a:solidFill>
                <a:latin typeface="Arial" panose="020B0604020202020204" pitchFamily="34" charset="0"/>
                <a:cs typeface="Arial" panose="020B0604020202020204" pitchFamily="34" charset="0"/>
              </a:defRPr>
            </a:lvl4pPr>
            <a:lvl5pPr marL="1828800" indent="0">
              <a:buFontTx/>
              <a:buNone/>
              <a:defRPr sz="14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
        <p:nvSpPr>
          <p:cNvPr id="37" name="Marcador de texto 36"/>
          <p:cNvSpPr>
            <a:spLocks noGrp="1"/>
          </p:cNvSpPr>
          <p:nvPr>
            <p:ph type="body" sz="quarter" idx="18" hasCustomPrompt="1"/>
          </p:nvPr>
        </p:nvSpPr>
        <p:spPr>
          <a:xfrm>
            <a:off x="4777432" y="3229340"/>
            <a:ext cx="962968" cy="710777"/>
          </a:xfrm>
          <a:prstGeom prst="rect">
            <a:avLst/>
          </a:prstGeom>
        </p:spPr>
        <p:txBody>
          <a:bodyPr/>
          <a:lstStyle>
            <a:lvl1pPr marL="0" indent="0" algn="ctr">
              <a:buFontTx/>
              <a:buNone/>
              <a:defRPr sz="1400">
                <a:solidFill>
                  <a:schemeClr val="tx2"/>
                </a:solidFill>
                <a:latin typeface="Arial" panose="020B0604020202020204" pitchFamily="34" charset="0"/>
                <a:cs typeface="Arial" panose="020B0604020202020204" pitchFamily="34" charset="0"/>
              </a:defRPr>
            </a:lvl1pPr>
            <a:lvl2pPr marL="457200" indent="0">
              <a:buFontTx/>
              <a:buNone/>
              <a:defRPr sz="1400">
                <a:solidFill>
                  <a:schemeClr val="tx2"/>
                </a:solidFill>
                <a:latin typeface="Arial" panose="020B0604020202020204" pitchFamily="34" charset="0"/>
                <a:cs typeface="Arial" panose="020B0604020202020204" pitchFamily="34" charset="0"/>
              </a:defRPr>
            </a:lvl2pPr>
            <a:lvl3pPr marL="914400" indent="0">
              <a:buFontTx/>
              <a:buNone/>
              <a:defRPr sz="1400">
                <a:solidFill>
                  <a:schemeClr val="tx2"/>
                </a:solidFill>
                <a:latin typeface="Arial" panose="020B0604020202020204" pitchFamily="34" charset="0"/>
                <a:cs typeface="Arial" panose="020B0604020202020204" pitchFamily="34" charset="0"/>
              </a:defRPr>
            </a:lvl3pPr>
            <a:lvl4pPr marL="1371600" indent="0">
              <a:buFontTx/>
              <a:buNone/>
              <a:defRPr sz="1400">
                <a:solidFill>
                  <a:schemeClr val="tx2"/>
                </a:solidFill>
                <a:latin typeface="Arial" panose="020B0604020202020204" pitchFamily="34" charset="0"/>
                <a:cs typeface="Arial" panose="020B0604020202020204" pitchFamily="34" charset="0"/>
              </a:defRPr>
            </a:lvl4pPr>
            <a:lvl5pPr marL="1828800" indent="0">
              <a:buFontTx/>
              <a:buNone/>
              <a:defRPr sz="14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
        <p:nvSpPr>
          <p:cNvPr id="39" name="Marcador de texto 38"/>
          <p:cNvSpPr>
            <a:spLocks noGrp="1"/>
          </p:cNvSpPr>
          <p:nvPr>
            <p:ph type="body" sz="quarter" idx="19" hasCustomPrompt="1"/>
          </p:nvPr>
        </p:nvSpPr>
        <p:spPr>
          <a:xfrm>
            <a:off x="6081576" y="3239132"/>
            <a:ext cx="971021" cy="700985"/>
          </a:xfrm>
          <a:prstGeom prst="rect">
            <a:avLst/>
          </a:prstGeom>
        </p:spPr>
        <p:txBody>
          <a:bodyPr/>
          <a:lstStyle>
            <a:lvl1pPr marL="0" indent="0" algn="ctr">
              <a:buFontTx/>
              <a:buNone/>
              <a:defRPr sz="1400">
                <a:solidFill>
                  <a:schemeClr val="tx2"/>
                </a:solidFill>
                <a:latin typeface="Arial" panose="020B0604020202020204" pitchFamily="34" charset="0"/>
                <a:cs typeface="Arial" panose="020B0604020202020204" pitchFamily="34" charset="0"/>
              </a:defRPr>
            </a:lvl1pPr>
            <a:lvl2pPr marL="457200" indent="0" algn="ctr">
              <a:buFontTx/>
              <a:buNone/>
              <a:defRPr sz="1400">
                <a:solidFill>
                  <a:schemeClr val="tx2"/>
                </a:solidFill>
                <a:latin typeface="Arial" panose="020B0604020202020204" pitchFamily="34" charset="0"/>
                <a:cs typeface="Arial" panose="020B0604020202020204" pitchFamily="34" charset="0"/>
              </a:defRPr>
            </a:lvl2pPr>
            <a:lvl3pPr marL="914400" indent="0" algn="ctr">
              <a:buFontTx/>
              <a:buNone/>
              <a:defRPr sz="1400">
                <a:solidFill>
                  <a:schemeClr val="tx2"/>
                </a:solidFill>
                <a:latin typeface="Arial" panose="020B0604020202020204" pitchFamily="34" charset="0"/>
                <a:cs typeface="Arial" panose="020B0604020202020204" pitchFamily="34" charset="0"/>
              </a:defRPr>
            </a:lvl3pPr>
            <a:lvl4pPr marL="1371600" indent="0" algn="ctr">
              <a:buFontTx/>
              <a:buNone/>
              <a:defRPr sz="1400">
                <a:solidFill>
                  <a:schemeClr val="tx2"/>
                </a:solidFill>
                <a:latin typeface="Arial" panose="020B0604020202020204" pitchFamily="34" charset="0"/>
                <a:cs typeface="Arial" panose="020B0604020202020204" pitchFamily="34" charset="0"/>
              </a:defRPr>
            </a:lvl4pPr>
            <a:lvl5pPr marL="1828800" indent="0" algn="ctr">
              <a:buFontTx/>
              <a:buNone/>
              <a:defRPr sz="14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
        <p:nvSpPr>
          <p:cNvPr id="46" name="Marcador de texto 40"/>
          <p:cNvSpPr>
            <a:spLocks noGrp="1"/>
          </p:cNvSpPr>
          <p:nvPr>
            <p:ph type="body" sz="quarter" idx="20" hasCustomPrompt="1"/>
          </p:nvPr>
        </p:nvSpPr>
        <p:spPr>
          <a:xfrm>
            <a:off x="3658760" y="2543658"/>
            <a:ext cx="588434" cy="376008"/>
          </a:xfrm>
          <a:prstGeom prst="rect">
            <a:avLst/>
          </a:prstGeom>
        </p:spPr>
        <p:txBody>
          <a:bodyPr/>
          <a:lstStyle>
            <a:lvl1pPr marL="0" indent="0" algn="ctr">
              <a:buFontTx/>
              <a:buNone/>
              <a:defRPr>
                <a:solidFill>
                  <a:schemeClr val="tx2"/>
                </a:solidFill>
                <a:latin typeface="Arial" panose="020B0604020202020204" pitchFamily="34" charset="0"/>
                <a:cs typeface="Arial" panose="020B0604020202020204" pitchFamily="34" charset="0"/>
              </a:defRPr>
            </a:lvl1pPr>
            <a:lvl2pPr marL="457200" indent="0">
              <a:buFontTx/>
              <a:buNone/>
              <a:defRPr>
                <a:solidFill>
                  <a:schemeClr val="tx2"/>
                </a:solidFill>
                <a:latin typeface="Arial" panose="020B0604020202020204" pitchFamily="34" charset="0"/>
                <a:cs typeface="Arial" panose="020B0604020202020204" pitchFamily="34" charset="0"/>
              </a:defRPr>
            </a:lvl2pPr>
            <a:lvl3pPr marL="914400" indent="0">
              <a:buFontTx/>
              <a:buNone/>
              <a:defRPr>
                <a:solidFill>
                  <a:schemeClr val="tx2"/>
                </a:solidFill>
                <a:latin typeface="Arial" panose="020B0604020202020204" pitchFamily="34" charset="0"/>
                <a:cs typeface="Arial" panose="020B0604020202020204" pitchFamily="34" charset="0"/>
              </a:defRPr>
            </a:lvl3pPr>
            <a:lvl4pPr marL="1371600" indent="0">
              <a:buFontTx/>
              <a:buNone/>
              <a:defRPr>
                <a:solidFill>
                  <a:schemeClr val="tx2"/>
                </a:solidFill>
                <a:latin typeface="Arial" panose="020B0604020202020204" pitchFamily="34" charset="0"/>
                <a:cs typeface="Arial" panose="020B0604020202020204" pitchFamily="34" charset="0"/>
              </a:defRPr>
            </a:lvl4pPr>
            <a:lvl5pPr marL="1828800" indent="0">
              <a:buFontTx/>
              <a:buNone/>
              <a:defRPr>
                <a:solidFill>
                  <a:schemeClr val="tx2"/>
                </a:solidFill>
                <a:latin typeface="Arial" panose="020B0604020202020204" pitchFamily="34" charset="0"/>
                <a:cs typeface="Arial" panose="020B0604020202020204" pitchFamily="34" charset="0"/>
              </a:defRPr>
            </a:lvl5pPr>
          </a:lstStyle>
          <a:p>
            <a:pPr lvl="0"/>
            <a:r>
              <a:rPr lang="es-ES" dirty="0" smtClean="0"/>
              <a:t>03</a:t>
            </a:r>
            <a:endParaRPr lang="es-ES" dirty="0"/>
          </a:p>
        </p:txBody>
      </p:sp>
      <p:sp>
        <p:nvSpPr>
          <p:cNvPr id="47" name="Marcador de texto 42"/>
          <p:cNvSpPr>
            <a:spLocks noGrp="1"/>
          </p:cNvSpPr>
          <p:nvPr>
            <p:ph type="body" sz="quarter" idx="21" hasCustomPrompt="1"/>
          </p:nvPr>
        </p:nvSpPr>
        <p:spPr>
          <a:xfrm>
            <a:off x="4935640" y="2558537"/>
            <a:ext cx="589492" cy="351213"/>
          </a:xfrm>
          <a:prstGeom prst="rect">
            <a:avLst/>
          </a:prstGeom>
        </p:spPr>
        <p:txBody>
          <a:bodyPr/>
          <a:lstStyle>
            <a:lvl1pPr marL="0" indent="0" algn="ctr">
              <a:buFontTx/>
              <a:buNone/>
              <a:defRPr sz="2800">
                <a:solidFill>
                  <a:schemeClr val="tx2"/>
                </a:solidFill>
                <a:latin typeface="Arial" panose="020B0604020202020204" pitchFamily="34" charset="0"/>
                <a:cs typeface="Arial" panose="020B0604020202020204" pitchFamily="34" charset="0"/>
              </a:defRPr>
            </a:lvl1pPr>
            <a:lvl2pPr marL="457200" indent="0">
              <a:buFontTx/>
              <a:buNone/>
              <a:defRPr sz="1800">
                <a:solidFill>
                  <a:schemeClr val="tx2"/>
                </a:solidFill>
                <a:latin typeface="Arial" panose="020B0604020202020204" pitchFamily="34" charset="0"/>
                <a:cs typeface="Arial" panose="020B0604020202020204" pitchFamily="34" charset="0"/>
              </a:defRPr>
            </a:lvl2pPr>
            <a:lvl3pPr marL="914400" indent="0">
              <a:buFontTx/>
              <a:buNone/>
              <a:defRPr sz="1800">
                <a:solidFill>
                  <a:schemeClr val="tx2"/>
                </a:solidFill>
                <a:latin typeface="Arial" panose="020B0604020202020204" pitchFamily="34" charset="0"/>
                <a:cs typeface="Arial" panose="020B0604020202020204" pitchFamily="34" charset="0"/>
              </a:defRPr>
            </a:lvl3pPr>
            <a:lvl4pPr marL="1371600" indent="0">
              <a:buFontTx/>
              <a:buNone/>
              <a:defRPr sz="1800">
                <a:solidFill>
                  <a:schemeClr val="tx2"/>
                </a:solidFill>
                <a:latin typeface="Arial" panose="020B0604020202020204" pitchFamily="34" charset="0"/>
                <a:cs typeface="Arial" panose="020B0604020202020204" pitchFamily="34" charset="0"/>
              </a:defRPr>
            </a:lvl4pPr>
            <a:lvl5pPr marL="1828800" indent="0">
              <a:buFontTx/>
              <a:buNone/>
              <a:defRPr sz="1800">
                <a:solidFill>
                  <a:schemeClr val="tx2"/>
                </a:solidFill>
                <a:latin typeface="Arial" panose="020B0604020202020204" pitchFamily="34" charset="0"/>
                <a:cs typeface="Arial" panose="020B0604020202020204" pitchFamily="34" charset="0"/>
              </a:defRPr>
            </a:lvl5pPr>
          </a:lstStyle>
          <a:p>
            <a:pPr lvl="0"/>
            <a:r>
              <a:rPr lang="es-ES" dirty="0" smtClean="0"/>
              <a:t>04</a:t>
            </a:r>
            <a:endParaRPr lang="es-ES" dirty="0"/>
          </a:p>
        </p:txBody>
      </p:sp>
      <p:sp>
        <p:nvSpPr>
          <p:cNvPr id="48" name="Marcador de texto 44"/>
          <p:cNvSpPr>
            <a:spLocks noGrp="1"/>
          </p:cNvSpPr>
          <p:nvPr>
            <p:ph type="body" sz="quarter" idx="22" hasCustomPrompt="1"/>
          </p:nvPr>
        </p:nvSpPr>
        <p:spPr>
          <a:xfrm>
            <a:off x="6286063" y="2556165"/>
            <a:ext cx="588434" cy="353585"/>
          </a:xfrm>
          <a:prstGeom prst="rect">
            <a:avLst/>
          </a:prstGeom>
        </p:spPr>
        <p:txBody>
          <a:bodyPr/>
          <a:lstStyle>
            <a:lvl1pPr marL="0" indent="0" algn="ctr">
              <a:buFontTx/>
              <a:buNone/>
              <a:defRPr sz="2800">
                <a:solidFill>
                  <a:schemeClr val="tx2"/>
                </a:solidFill>
                <a:latin typeface="Arial" panose="020B0604020202020204" pitchFamily="34" charset="0"/>
                <a:cs typeface="Arial" panose="020B0604020202020204" pitchFamily="34" charset="0"/>
              </a:defRPr>
            </a:lvl1pPr>
            <a:lvl2pPr marL="457200" indent="0">
              <a:buFontTx/>
              <a:buNone/>
              <a:defRPr sz="2800">
                <a:solidFill>
                  <a:schemeClr val="tx2"/>
                </a:solidFill>
                <a:latin typeface="Arial" panose="020B0604020202020204" pitchFamily="34" charset="0"/>
                <a:cs typeface="Arial" panose="020B0604020202020204" pitchFamily="34" charset="0"/>
              </a:defRPr>
            </a:lvl2pPr>
            <a:lvl3pPr marL="914400" indent="0">
              <a:buFontTx/>
              <a:buNone/>
              <a:defRPr sz="2800">
                <a:solidFill>
                  <a:schemeClr val="tx2"/>
                </a:solidFill>
                <a:latin typeface="Arial" panose="020B0604020202020204" pitchFamily="34" charset="0"/>
                <a:cs typeface="Arial" panose="020B0604020202020204" pitchFamily="34" charset="0"/>
              </a:defRPr>
            </a:lvl3pPr>
            <a:lvl4pPr marL="1371600" indent="0">
              <a:buFontTx/>
              <a:buNone/>
              <a:defRPr sz="2800">
                <a:solidFill>
                  <a:schemeClr val="tx2"/>
                </a:solidFill>
                <a:latin typeface="Arial" panose="020B0604020202020204" pitchFamily="34" charset="0"/>
                <a:cs typeface="Arial" panose="020B0604020202020204" pitchFamily="34" charset="0"/>
              </a:defRPr>
            </a:lvl4pPr>
            <a:lvl5pPr marL="1828800" indent="0">
              <a:buFontTx/>
              <a:buNone/>
              <a:defRPr sz="2800">
                <a:solidFill>
                  <a:schemeClr val="tx2"/>
                </a:solidFill>
                <a:latin typeface="Arial" panose="020B0604020202020204" pitchFamily="34" charset="0"/>
                <a:cs typeface="Arial" panose="020B0604020202020204" pitchFamily="34" charset="0"/>
              </a:defRPr>
            </a:lvl5pPr>
          </a:lstStyle>
          <a:p>
            <a:pPr lvl="0"/>
            <a:r>
              <a:rPr lang="es-ES" dirty="0" smtClean="0"/>
              <a:t>05</a:t>
            </a:r>
            <a:endParaRPr lang="es-ES" dirty="0"/>
          </a:p>
        </p:txBody>
      </p:sp>
      <p:sp>
        <p:nvSpPr>
          <p:cNvPr id="6" name="Marcador de texto 5"/>
          <p:cNvSpPr>
            <a:spLocks noGrp="1"/>
          </p:cNvSpPr>
          <p:nvPr>
            <p:ph type="body" sz="quarter" idx="23" hasCustomPrompt="1"/>
          </p:nvPr>
        </p:nvSpPr>
        <p:spPr>
          <a:xfrm>
            <a:off x="7420444" y="3229339"/>
            <a:ext cx="927690" cy="710777"/>
          </a:xfrm>
          <a:prstGeom prst="rect">
            <a:avLst/>
          </a:prstGeom>
        </p:spPr>
        <p:txBody>
          <a:bodyPr/>
          <a:lstStyle>
            <a:lvl1pPr marL="0" indent="0">
              <a:buFontTx/>
              <a:buNone/>
              <a:defRPr lang="es-ES" sz="1400" kern="1200" dirty="0">
                <a:solidFill>
                  <a:schemeClr val="tx2"/>
                </a:solidFill>
                <a:latin typeface="Arial" panose="020B0604020202020204" pitchFamily="34" charset="0"/>
                <a:ea typeface="+mn-ea"/>
                <a:cs typeface="Arial" panose="020B0604020202020204" pitchFamily="34" charset="0"/>
              </a:defRPr>
            </a:lvl1pPr>
          </a:lstStyle>
          <a:p>
            <a:pPr marL="0" lvl="0" indent="0" algn="ctr" defTabSz="914400" rtl="0" eaLnBrk="1" latinLnBrk="0" hangingPunct="1">
              <a:lnSpc>
                <a:spcPct val="90000"/>
              </a:lnSpc>
              <a:spcBef>
                <a:spcPts val="1000"/>
              </a:spcBef>
              <a:buFontTx/>
              <a:buNone/>
            </a:pPr>
            <a:r>
              <a:rPr lang="es-ES" dirty="0" smtClean="0"/>
              <a:t>Texto</a:t>
            </a:r>
            <a:endParaRPr lang="es-ES" dirty="0"/>
          </a:p>
        </p:txBody>
      </p:sp>
      <p:sp>
        <p:nvSpPr>
          <p:cNvPr id="15" name="Marcador de texto 14"/>
          <p:cNvSpPr>
            <a:spLocks noGrp="1"/>
          </p:cNvSpPr>
          <p:nvPr>
            <p:ph type="body" sz="quarter" idx="24" hasCustomPrompt="1"/>
          </p:nvPr>
        </p:nvSpPr>
        <p:spPr>
          <a:xfrm>
            <a:off x="7579925" y="2539674"/>
            <a:ext cx="588434" cy="392963"/>
          </a:xfrm>
          <a:prstGeom prst="rect">
            <a:avLst/>
          </a:prstGeom>
        </p:spPr>
        <p:txBody>
          <a:bodyPr/>
          <a:lstStyle>
            <a:lvl1pPr marL="0" indent="0">
              <a:buNone/>
              <a:defRPr lang="es-ES" sz="2800" kern="1200" dirty="0">
                <a:solidFill>
                  <a:schemeClr val="accent1"/>
                </a:solidFill>
                <a:latin typeface="Arial" panose="020B0604020202020204" pitchFamily="34" charset="0"/>
                <a:ea typeface="+mn-ea"/>
                <a:cs typeface="Arial" panose="020B0604020202020204" pitchFamily="34" charset="0"/>
              </a:defRPr>
            </a:lvl1pPr>
          </a:lstStyle>
          <a:p>
            <a:pPr lvl="0"/>
            <a:r>
              <a:rPr lang="es-ES" dirty="0" smtClean="0"/>
              <a:t>06</a:t>
            </a:r>
            <a:endParaRPr lang="es-ES" dirty="0"/>
          </a:p>
        </p:txBody>
      </p:sp>
    </p:spTree>
    <p:extLst>
      <p:ext uri="{BB962C8B-B14F-4D97-AF65-F5344CB8AC3E}">
        <p14:creationId xmlns:p14="http://schemas.microsoft.com/office/powerpoint/2010/main" val="32780219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pic>
        <p:nvPicPr>
          <p:cNvPr id="3" name="Imagen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762125"/>
            <a:ext cx="9144000" cy="3362325"/>
          </a:xfrm>
          <a:prstGeom prst="rect">
            <a:avLst/>
          </a:prstGeom>
        </p:spPr>
      </p:pic>
      <p:sp>
        <p:nvSpPr>
          <p:cNvPr id="15" name="Elipse 14"/>
          <p:cNvSpPr/>
          <p:nvPr userDrawn="1"/>
        </p:nvSpPr>
        <p:spPr>
          <a:xfrm>
            <a:off x="1413929" y="3813332"/>
            <a:ext cx="1617133" cy="1617133"/>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Marcador de texto 9"/>
          <p:cNvSpPr>
            <a:spLocks noGrp="1"/>
          </p:cNvSpPr>
          <p:nvPr>
            <p:ph type="body" sz="quarter" idx="10" hasCustomPrompt="1"/>
          </p:nvPr>
        </p:nvSpPr>
        <p:spPr>
          <a:xfrm>
            <a:off x="172241" y="4296698"/>
            <a:ext cx="1202797" cy="473604"/>
          </a:xfrm>
          <a:prstGeom prst="rect">
            <a:avLst/>
          </a:prstGeom>
        </p:spPr>
        <p:txBody>
          <a:bodyPr/>
          <a:lstStyle>
            <a:lvl1pPr marL="0" indent="0" algn="ctr">
              <a:buFontTx/>
              <a:buNone/>
              <a:defRPr sz="4800">
                <a:solidFill>
                  <a:schemeClr val="bg1"/>
                </a:solidFill>
                <a:latin typeface="Arial" panose="020B0604020202020204" pitchFamily="34" charset="0"/>
                <a:cs typeface="Arial" panose="020B0604020202020204" pitchFamily="34" charset="0"/>
              </a:defRPr>
            </a:lvl1pPr>
            <a:lvl2pPr marL="457200" indent="0">
              <a:buFontTx/>
              <a:buNone/>
              <a:defRPr>
                <a:solidFill>
                  <a:schemeClr val="tx2"/>
                </a:solidFill>
                <a:latin typeface="Arial" panose="020B0604020202020204" pitchFamily="34" charset="0"/>
                <a:cs typeface="Arial" panose="020B0604020202020204" pitchFamily="34" charset="0"/>
              </a:defRPr>
            </a:lvl2pPr>
            <a:lvl3pPr marL="914400" indent="0">
              <a:buFontTx/>
              <a:buNone/>
              <a:defRPr>
                <a:solidFill>
                  <a:schemeClr val="tx2"/>
                </a:solidFill>
                <a:latin typeface="Arial" panose="020B0604020202020204" pitchFamily="34" charset="0"/>
                <a:cs typeface="Arial" panose="020B0604020202020204" pitchFamily="34" charset="0"/>
              </a:defRPr>
            </a:lvl3pPr>
            <a:lvl4pPr marL="1371600" indent="0">
              <a:buFontTx/>
              <a:buNone/>
              <a:defRPr>
                <a:solidFill>
                  <a:schemeClr val="tx2"/>
                </a:solidFill>
                <a:latin typeface="Arial" panose="020B0604020202020204" pitchFamily="34" charset="0"/>
                <a:cs typeface="Arial" panose="020B0604020202020204" pitchFamily="34" charset="0"/>
              </a:defRPr>
            </a:lvl4pPr>
            <a:lvl5pPr marL="1828800" indent="0">
              <a:buFontTx/>
              <a:buNone/>
              <a:defRPr>
                <a:solidFill>
                  <a:schemeClr val="tx2"/>
                </a:solidFill>
                <a:latin typeface="Arial" panose="020B0604020202020204" pitchFamily="34" charset="0"/>
                <a:cs typeface="Arial" panose="020B0604020202020204" pitchFamily="34" charset="0"/>
              </a:defRPr>
            </a:lvl5pPr>
          </a:lstStyle>
          <a:p>
            <a:pPr lvl="0"/>
            <a:r>
              <a:rPr lang="es-ES" dirty="0" smtClean="0"/>
              <a:t>00</a:t>
            </a:r>
            <a:endParaRPr lang="es-ES" dirty="0"/>
          </a:p>
        </p:txBody>
      </p:sp>
      <p:sp>
        <p:nvSpPr>
          <p:cNvPr id="14" name="Marcador de texto 13"/>
          <p:cNvSpPr>
            <a:spLocks noGrp="1"/>
          </p:cNvSpPr>
          <p:nvPr>
            <p:ph type="body" sz="quarter" idx="11" hasCustomPrompt="1"/>
          </p:nvPr>
        </p:nvSpPr>
        <p:spPr>
          <a:xfrm>
            <a:off x="1520025" y="4296698"/>
            <a:ext cx="1404938" cy="650400"/>
          </a:xfrm>
          <a:prstGeom prst="rect">
            <a:avLst/>
          </a:prstGeom>
        </p:spPr>
        <p:txBody>
          <a:bodyPr/>
          <a:lstStyle>
            <a:lvl1pPr marL="0" indent="0" algn="ctr">
              <a:buFontTx/>
              <a:buNone/>
              <a:defRPr sz="1800">
                <a:solidFill>
                  <a:schemeClr val="tx2"/>
                </a:solidFill>
                <a:latin typeface="Arial" panose="020B0604020202020204" pitchFamily="34" charset="0"/>
                <a:cs typeface="Arial" panose="020B0604020202020204" pitchFamily="34" charset="0"/>
              </a:defRPr>
            </a:lvl1pPr>
            <a:lvl2pPr marL="457200" indent="0">
              <a:buFontTx/>
              <a:buNone/>
              <a:defRPr sz="1400">
                <a:solidFill>
                  <a:schemeClr val="tx2"/>
                </a:solidFill>
                <a:latin typeface="Arial" panose="020B0604020202020204" pitchFamily="34" charset="0"/>
                <a:cs typeface="Arial" panose="020B0604020202020204" pitchFamily="34" charset="0"/>
              </a:defRPr>
            </a:lvl2pPr>
            <a:lvl3pPr marL="914400" indent="0">
              <a:buFontTx/>
              <a:buNone/>
              <a:defRPr sz="1400">
                <a:solidFill>
                  <a:schemeClr val="tx2"/>
                </a:solidFill>
                <a:latin typeface="Arial" panose="020B0604020202020204" pitchFamily="34" charset="0"/>
                <a:cs typeface="Arial" panose="020B0604020202020204" pitchFamily="34" charset="0"/>
              </a:defRPr>
            </a:lvl3pPr>
            <a:lvl4pPr marL="1371600" indent="0">
              <a:buFontTx/>
              <a:buNone/>
              <a:defRPr sz="1400">
                <a:solidFill>
                  <a:schemeClr val="tx2"/>
                </a:solidFill>
                <a:latin typeface="Arial" panose="020B0604020202020204" pitchFamily="34" charset="0"/>
                <a:cs typeface="Arial" panose="020B0604020202020204" pitchFamily="34" charset="0"/>
              </a:defRPr>
            </a:lvl4pPr>
            <a:lvl5pPr marL="1828800" indent="0">
              <a:buFontTx/>
              <a:buNone/>
              <a:defRPr sz="14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Tree>
    <p:extLst>
      <p:ext uri="{BB962C8B-B14F-4D97-AF65-F5344CB8AC3E}">
        <p14:creationId xmlns:p14="http://schemas.microsoft.com/office/powerpoint/2010/main" val="5155986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Encabezado de sección">
    <p:spTree>
      <p:nvGrpSpPr>
        <p:cNvPr id="1" name=""/>
        <p:cNvGrpSpPr/>
        <p:nvPr/>
      </p:nvGrpSpPr>
      <p:grpSpPr>
        <a:xfrm>
          <a:off x="0" y="0"/>
          <a:ext cx="0" cy="0"/>
          <a:chOff x="0" y="0"/>
          <a:chExt cx="0" cy="0"/>
        </a:xfrm>
      </p:grpSpPr>
      <p:pic>
        <p:nvPicPr>
          <p:cNvPr id="4" name="Imagen 3"/>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718733"/>
            <a:ext cx="9144000" cy="3386668"/>
          </a:xfrm>
          <a:prstGeom prst="rect">
            <a:avLst/>
          </a:prstGeom>
        </p:spPr>
      </p:pic>
      <p:sp>
        <p:nvSpPr>
          <p:cNvPr id="6" name="Elipse 5"/>
          <p:cNvSpPr/>
          <p:nvPr userDrawn="1"/>
        </p:nvSpPr>
        <p:spPr>
          <a:xfrm>
            <a:off x="1413929" y="3813332"/>
            <a:ext cx="1617133" cy="1617133"/>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Marcador de texto 9"/>
          <p:cNvSpPr>
            <a:spLocks noGrp="1"/>
          </p:cNvSpPr>
          <p:nvPr>
            <p:ph type="body" sz="quarter" idx="10" hasCustomPrompt="1"/>
          </p:nvPr>
        </p:nvSpPr>
        <p:spPr>
          <a:xfrm>
            <a:off x="172241" y="4296698"/>
            <a:ext cx="1202797" cy="473604"/>
          </a:xfrm>
          <a:prstGeom prst="rect">
            <a:avLst/>
          </a:prstGeom>
        </p:spPr>
        <p:txBody>
          <a:bodyPr/>
          <a:lstStyle>
            <a:lvl1pPr marL="0" indent="0" algn="ctr">
              <a:buFontTx/>
              <a:buNone/>
              <a:defRPr sz="4800">
                <a:solidFill>
                  <a:schemeClr val="bg1"/>
                </a:solidFill>
                <a:latin typeface="Arial" panose="020B0604020202020204" pitchFamily="34" charset="0"/>
                <a:cs typeface="Arial" panose="020B0604020202020204" pitchFamily="34" charset="0"/>
              </a:defRPr>
            </a:lvl1pPr>
            <a:lvl2pPr marL="457200" indent="0">
              <a:buFontTx/>
              <a:buNone/>
              <a:defRPr>
                <a:solidFill>
                  <a:schemeClr val="tx2"/>
                </a:solidFill>
                <a:latin typeface="Arial" panose="020B0604020202020204" pitchFamily="34" charset="0"/>
                <a:cs typeface="Arial" panose="020B0604020202020204" pitchFamily="34" charset="0"/>
              </a:defRPr>
            </a:lvl2pPr>
            <a:lvl3pPr marL="914400" indent="0">
              <a:buFontTx/>
              <a:buNone/>
              <a:defRPr>
                <a:solidFill>
                  <a:schemeClr val="tx2"/>
                </a:solidFill>
                <a:latin typeface="Arial" panose="020B0604020202020204" pitchFamily="34" charset="0"/>
                <a:cs typeface="Arial" panose="020B0604020202020204" pitchFamily="34" charset="0"/>
              </a:defRPr>
            </a:lvl3pPr>
            <a:lvl4pPr marL="1371600" indent="0">
              <a:buFontTx/>
              <a:buNone/>
              <a:defRPr>
                <a:solidFill>
                  <a:schemeClr val="tx2"/>
                </a:solidFill>
                <a:latin typeface="Arial" panose="020B0604020202020204" pitchFamily="34" charset="0"/>
                <a:cs typeface="Arial" panose="020B0604020202020204" pitchFamily="34" charset="0"/>
              </a:defRPr>
            </a:lvl4pPr>
            <a:lvl5pPr marL="1828800" indent="0">
              <a:buFontTx/>
              <a:buNone/>
              <a:defRPr>
                <a:solidFill>
                  <a:schemeClr val="tx2"/>
                </a:solidFill>
                <a:latin typeface="Arial" panose="020B0604020202020204" pitchFamily="34" charset="0"/>
                <a:cs typeface="Arial" panose="020B0604020202020204" pitchFamily="34" charset="0"/>
              </a:defRPr>
            </a:lvl5pPr>
          </a:lstStyle>
          <a:p>
            <a:pPr lvl="0"/>
            <a:r>
              <a:rPr lang="es-ES" dirty="0" smtClean="0"/>
              <a:t>00</a:t>
            </a:r>
            <a:endParaRPr lang="es-ES" dirty="0"/>
          </a:p>
        </p:txBody>
      </p:sp>
      <p:sp>
        <p:nvSpPr>
          <p:cNvPr id="14" name="Marcador de texto 13"/>
          <p:cNvSpPr>
            <a:spLocks noGrp="1"/>
          </p:cNvSpPr>
          <p:nvPr>
            <p:ph type="body" sz="quarter" idx="11" hasCustomPrompt="1"/>
          </p:nvPr>
        </p:nvSpPr>
        <p:spPr>
          <a:xfrm>
            <a:off x="1520025" y="4296698"/>
            <a:ext cx="1404938" cy="650400"/>
          </a:xfrm>
          <a:prstGeom prst="rect">
            <a:avLst/>
          </a:prstGeom>
        </p:spPr>
        <p:txBody>
          <a:bodyPr/>
          <a:lstStyle>
            <a:lvl1pPr marL="0" indent="0" algn="ctr">
              <a:buFontTx/>
              <a:buNone/>
              <a:defRPr sz="1800">
                <a:solidFill>
                  <a:schemeClr val="tx2"/>
                </a:solidFill>
                <a:latin typeface="Arial" panose="020B0604020202020204" pitchFamily="34" charset="0"/>
                <a:cs typeface="Arial" panose="020B0604020202020204" pitchFamily="34" charset="0"/>
              </a:defRPr>
            </a:lvl1pPr>
            <a:lvl2pPr marL="457200" indent="0">
              <a:buFontTx/>
              <a:buNone/>
              <a:defRPr sz="1400">
                <a:solidFill>
                  <a:schemeClr val="tx2"/>
                </a:solidFill>
                <a:latin typeface="Arial" panose="020B0604020202020204" pitchFamily="34" charset="0"/>
                <a:cs typeface="Arial" panose="020B0604020202020204" pitchFamily="34" charset="0"/>
              </a:defRPr>
            </a:lvl2pPr>
            <a:lvl3pPr marL="914400" indent="0">
              <a:buFontTx/>
              <a:buNone/>
              <a:defRPr sz="1400">
                <a:solidFill>
                  <a:schemeClr val="tx2"/>
                </a:solidFill>
                <a:latin typeface="Arial" panose="020B0604020202020204" pitchFamily="34" charset="0"/>
                <a:cs typeface="Arial" panose="020B0604020202020204" pitchFamily="34" charset="0"/>
              </a:defRPr>
            </a:lvl3pPr>
            <a:lvl4pPr marL="1371600" indent="0">
              <a:buFontTx/>
              <a:buNone/>
              <a:defRPr sz="1400">
                <a:solidFill>
                  <a:schemeClr val="tx2"/>
                </a:solidFill>
                <a:latin typeface="Arial" panose="020B0604020202020204" pitchFamily="34" charset="0"/>
                <a:cs typeface="Arial" panose="020B0604020202020204" pitchFamily="34" charset="0"/>
              </a:defRPr>
            </a:lvl4pPr>
            <a:lvl5pPr marL="1828800" indent="0">
              <a:buFontTx/>
              <a:buNone/>
              <a:defRPr sz="14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Tree>
    <p:extLst>
      <p:ext uri="{BB962C8B-B14F-4D97-AF65-F5344CB8AC3E}">
        <p14:creationId xmlns:p14="http://schemas.microsoft.com/office/powerpoint/2010/main" val="29308818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Encabezado de sección">
    <p:spTree>
      <p:nvGrpSpPr>
        <p:cNvPr id="1" name=""/>
        <p:cNvGrpSpPr/>
        <p:nvPr/>
      </p:nvGrpSpPr>
      <p:grpSpPr>
        <a:xfrm>
          <a:off x="0" y="0"/>
          <a:ext cx="0" cy="0"/>
          <a:chOff x="0" y="0"/>
          <a:chExt cx="0" cy="0"/>
        </a:xfrm>
      </p:grpSpPr>
      <p:pic>
        <p:nvPicPr>
          <p:cNvPr id="2" name="Imagen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819275"/>
            <a:ext cx="9144000" cy="3276600"/>
          </a:xfrm>
          <a:prstGeom prst="rect">
            <a:avLst/>
          </a:prstGeom>
        </p:spPr>
      </p:pic>
      <p:sp>
        <p:nvSpPr>
          <p:cNvPr id="10" name="Marcador de texto 9"/>
          <p:cNvSpPr>
            <a:spLocks noGrp="1"/>
          </p:cNvSpPr>
          <p:nvPr>
            <p:ph type="body" sz="quarter" idx="10" hasCustomPrompt="1"/>
          </p:nvPr>
        </p:nvSpPr>
        <p:spPr>
          <a:xfrm>
            <a:off x="172241" y="4296698"/>
            <a:ext cx="1202797" cy="473604"/>
          </a:xfrm>
          <a:prstGeom prst="rect">
            <a:avLst/>
          </a:prstGeom>
        </p:spPr>
        <p:txBody>
          <a:bodyPr/>
          <a:lstStyle>
            <a:lvl1pPr marL="0" indent="0" algn="ctr">
              <a:buFontTx/>
              <a:buNone/>
              <a:defRPr sz="4800">
                <a:solidFill>
                  <a:schemeClr val="bg1"/>
                </a:solidFill>
                <a:latin typeface="Arial" panose="020B0604020202020204" pitchFamily="34" charset="0"/>
                <a:cs typeface="Arial" panose="020B0604020202020204" pitchFamily="34" charset="0"/>
              </a:defRPr>
            </a:lvl1pPr>
            <a:lvl2pPr marL="457200" indent="0">
              <a:buFontTx/>
              <a:buNone/>
              <a:defRPr>
                <a:solidFill>
                  <a:schemeClr val="tx2"/>
                </a:solidFill>
                <a:latin typeface="Arial" panose="020B0604020202020204" pitchFamily="34" charset="0"/>
                <a:cs typeface="Arial" panose="020B0604020202020204" pitchFamily="34" charset="0"/>
              </a:defRPr>
            </a:lvl2pPr>
            <a:lvl3pPr marL="914400" indent="0">
              <a:buFontTx/>
              <a:buNone/>
              <a:defRPr>
                <a:solidFill>
                  <a:schemeClr val="tx2"/>
                </a:solidFill>
                <a:latin typeface="Arial" panose="020B0604020202020204" pitchFamily="34" charset="0"/>
                <a:cs typeface="Arial" panose="020B0604020202020204" pitchFamily="34" charset="0"/>
              </a:defRPr>
            </a:lvl3pPr>
            <a:lvl4pPr marL="1371600" indent="0">
              <a:buFontTx/>
              <a:buNone/>
              <a:defRPr>
                <a:solidFill>
                  <a:schemeClr val="tx2"/>
                </a:solidFill>
                <a:latin typeface="Arial" panose="020B0604020202020204" pitchFamily="34" charset="0"/>
                <a:cs typeface="Arial" panose="020B0604020202020204" pitchFamily="34" charset="0"/>
              </a:defRPr>
            </a:lvl4pPr>
            <a:lvl5pPr marL="1828800" indent="0">
              <a:buFontTx/>
              <a:buNone/>
              <a:defRPr>
                <a:solidFill>
                  <a:schemeClr val="tx2"/>
                </a:solidFill>
                <a:latin typeface="Arial" panose="020B0604020202020204" pitchFamily="34" charset="0"/>
                <a:cs typeface="Arial" panose="020B0604020202020204" pitchFamily="34" charset="0"/>
              </a:defRPr>
            </a:lvl5pPr>
          </a:lstStyle>
          <a:p>
            <a:pPr lvl="0"/>
            <a:r>
              <a:rPr lang="es-ES" dirty="0" smtClean="0"/>
              <a:t>00</a:t>
            </a:r>
            <a:endParaRPr lang="es-ES" dirty="0"/>
          </a:p>
        </p:txBody>
      </p:sp>
      <p:sp>
        <p:nvSpPr>
          <p:cNvPr id="6" name="Elipse 5"/>
          <p:cNvSpPr/>
          <p:nvPr userDrawn="1"/>
        </p:nvSpPr>
        <p:spPr>
          <a:xfrm>
            <a:off x="1413929" y="3813332"/>
            <a:ext cx="1617133" cy="1617133"/>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Marcador de texto 13"/>
          <p:cNvSpPr>
            <a:spLocks noGrp="1"/>
          </p:cNvSpPr>
          <p:nvPr>
            <p:ph type="body" sz="quarter" idx="11" hasCustomPrompt="1"/>
          </p:nvPr>
        </p:nvSpPr>
        <p:spPr>
          <a:xfrm>
            <a:off x="1520025" y="4296698"/>
            <a:ext cx="1404938" cy="650400"/>
          </a:xfrm>
          <a:prstGeom prst="rect">
            <a:avLst/>
          </a:prstGeom>
        </p:spPr>
        <p:txBody>
          <a:bodyPr/>
          <a:lstStyle>
            <a:lvl1pPr marL="0" indent="0" algn="ctr">
              <a:buFontTx/>
              <a:buNone/>
              <a:defRPr sz="1800">
                <a:solidFill>
                  <a:schemeClr val="tx2"/>
                </a:solidFill>
                <a:latin typeface="Arial" panose="020B0604020202020204" pitchFamily="34" charset="0"/>
                <a:cs typeface="Arial" panose="020B0604020202020204" pitchFamily="34" charset="0"/>
              </a:defRPr>
            </a:lvl1pPr>
            <a:lvl2pPr marL="457200" indent="0">
              <a:buFontTx/>
              <a:buNone/>
              <a:defRPr sz="1400">
                <a:solidFill>
                  <a:schemeClr val="tx2"/>
                </a:solidFill>
                <a:latin typeface="Arial" panose="020B0604020202020204" pitchFamily="34" charset="0"/>
                <a:cs typeface="Arial" panose="020B0604020202020204" pitchFamily="34" charset="0"/>
              </a:defRPr>
            </a:lvl2pPr>
            <a:lvl3pPr marL="914400" indent="0">
              <a:buFontTx/>
              <a:buNone/>
              <a:defRPr sz="1400">
                <a:solidFill>
                  <a:schemeClr val="tx2"/>
                </a:solidFill>
                <a:latin typeface="Arial" panose="020B0604020202020204" pitchFamily="34" charset="0"/>
                <a:cs typeface="Arial" panose="020B0604020202020204" pitchFamily="34" charset="0"/>
              </a:defRPr>
            </a:lvl3pPr>
            <a:lvl4pPr marL="1371600" indent="0">
              <a:buFontTx/>
              <a:buNone/>
              <a:defRPr sz="1400">
                <a:solidFill>
                  <a:schemeClr val="tx2"/>
                </a:solidFill>
                <a:latin typeface="Arial" panose="020B0604020202020204" pitchFamily="34" charset="0"/>
                <a:cs typeface="Arial" panose="020B0604020202020204" pitchFamily="34" charset="0"/>
              </a:defRPr>
            </a:lvl4pPr>
            <a:lvl5pPr marL="1828800" indent="0">
              <a:buFontTx/>
              <a:buNone/>
              <a:defRPr sz="14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Tree>
    <p:extLst>
      <p:ext uri="{BB962C8B-B14F-4D97-AF65-F5344CB8AC3E}">
        <p14:creationId xmlns:p14="http://schemas.microsoft.com/office/powerpoint/2010/main" val="305836113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Encabezado de sección">
    <p:spTree>
      <p:nvGrpSpPr>
        <p:cNvPr id="1" name=""/>
        <p:cNvGrpSpPr/>
        <p:nvPr/>
      </p:nvGrpSpPr>
      <p:grpSpPr>
        <a:xfrm>
          <a:off x="0" y="0"/>
          <a:ext cx="0" cy="0"/>
          <a:chOff x="0" y="0"/>
          <a:chExt cx="0" cy="0"/>
        </a:xfrm>
      </p:grpSpPr>
      <p:pic>
        <p:nvPicPr>
          <p:cNvPr id="2" name="Imagen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828801"/>
            <a:ext cx="9144000" cy="3251199"/>
          </a:xfrm>
          <a:prstGeom prst="rect">
            <a:avLst/>
          </a:prstGeom>
        </p:spPr>
      </p:pic>
      <p:sp>
        <p:nvSpPr>
          <p:cNvPr id="10" name="Marcador de texto 9"/>
          <p:cNvSpPr>
            <a:spLocks noGrp="1"/>
          </p:cNvSpPr>
          <p:nvPr>
            <p:ph type="body" sz="quarter" idx="10" hasCustomPrompt="1"/>
          </p:nvPr>
        </p:nvSpPr>
        <p:spPr>
          <a:xfrm>
            <a:off x="172241" y="4296698"/>
            <a:ext cx="1202797" cy="473604"/>
          </a:xfrm>
          <a:prstGeom prst="rect">
            <a:avLst/>
          </a:prstGeom>
        </p:spPr>
        <p:txBody>
          <a:bodyPr/>
          <a:lstStyle>
            <a:lvl1pPr marL="0" indent="0" algn="ctr">
              <a:buFontTx/>
              <a:buNone/>
              <a:defRPr sz="4800">
                <a:solidFill>
                  <a:schemeClr val="bg1"/>
                </a:solidFill>
                <a:latin typeface="Arial" panose="020B0604020202020204" pitchFamily="34" charset="0"/>
                <a:cs typeface="Arial" panose="020B0604020202020204" pitchFamily="34" charset="0"/>
              </a:defRPr>
            </a:lvl1pPr>
            <a:lvl2pPr marL="457200" indent="0">
              <a:buFontTx/>
              <a:buNone/>
              <a:defRPr>
                <a:solidFill>
                  <a:schemeClr val="tx2"/>
                </a:solidFill>
                <a:latin typeface="Arial" panose="020B0604020202020204" pitchFamily="34" charset="0"/>
                <a:cs typeface="Arial" panose="020B0604020202020204" pitchFamily="34" charset="0"/>
              </a:defRPr>
            </a:lvl2pPr>
            <a:lvl3pPr marL="914400" indent="0">
              <a:buFontTx/>
              <a:buNone/>
              <a:defRPr>
                <a:solidFill>
                  <a:schemeClr val="tx2"/>
                </a:solidFill>
                <a:latin typeface="Arial" panose="020B0604020202020204" pitchFamily="34" charset="0"/>
                <a:cs typeface="Arial" panose="020B0604020202020204" pitchFamily="34" charset="0"/>
              </a:defRPr>
            </a:lvl3pPr>
            <a:lvl4pPr marL="1371600" indent="0">
              <a:buFontTx/>
              <a:buNone/>
              <a:defRPr>
                <a:solidFill>
                  <a:schemeClr val="tx2"/>
                </a:solidFill>
                <a:latin typeface="Arial" panose="020B0604020202020204" pitchFamily="34" charset="0"/>
                <a:cs typeface="Arial" panose="020B0604020202020204" pitchFamily="34" charset="0"/>
              </a:defRPr>
            </a:lvl4pPr>
            <a:lvl5pPr marL="1828800" indent="0">
              <a:buFontTx/>
              <a:buNone/>
              <a:defRPr>
                <a:solidFill>
                  <a:schemeClr val="tx2"/>
                </a:solidFill>
                <a:latin typeface="Arial" panose="020B0604020202020204" pitchFamily="34" charset="0"/>
                <a:cs typeface="Arial" panose="020B0604020202020204" pitchFamily="34" charset="0"/>
              </a:defRPr>
            </a:lvl5pPr>
          </a:lstStyle>
          <a:p>
            <a:pPr lvl="0"/>
            <a:r>
              <a:rPr lang="es-ES" dirty="0" smtClean="0"/>
              <a:t>00</a:t>
            </a:r>
            <a:endParaRPr lang="es-ES" dirty="0"/>
          </a:p>
        </p:txBody>
      </p:sp>
      <p:sp>
        <p:nvSpPr>
          <p:cNvPr id="6" name="Elipse 5"/>
          <p:cNvSpPr/>
          <p:nvPr userDrawn="1"/>
        </p:nvSpPr>
        <p:spPr>
          <a:xfrm>
            <a:off x="1413929" y="3813332"/>
            <a:ext cx="1617133" cy="1617133"/>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Marcador de texto 13"/>
          <p:cNvSpPr>
            <a:spLocks noGrp="1"/>
          </p:cNvSpPr>
          <p:nvPr>
            <p:ph type="body" sz="quarter" idx="11" hasCustomPrompt="1"/>
          </p:nvPr>
        </p:nvSpPr>
        <p:spPr>
          <a:xfrm>
            <a:off x="1520025" y="4296698"/>
            <a:ext cx="1404938" cy="650400"/>
          </a:xfrm>
          <a:prstGeom prst="rect">
            <a:avLst/>
          </a:prstGeom>
        </p:spPr>
        <p:txBody>
          <a:bodyPr/>
          <a:lstStyle>
            <a:lvl1pPr marL="0" indent="0" algn="ctr">
              <a:buFontTx/>
              <a:buNone/>
              <a:defRPr sz="1800">
                <a:solidFill>
                  <a:schemeClr val="tx2"/>
                </a:solidFill>
                <a:latin typeface="Arial" panose="020B0604020202020204" pitchFamily="34" charset="0"/>
                <a:cs typeface="Arial" panose="020B0604020202020204" pitchFamily="34" charset="0"/>
              </a:defRPr>
            </a:lvl1pPr>
            <a:lvl2pPr marL="457200" indent="0">
              <a:buFontTx/>
              <a:buNone/>
              <a:defRPr sz="1400">
                <a:solidFill>
                  <a:schemeClr val="tx2"/>
                </a:solidFill>
                <a:latin typeface="Arial" panose="020B0604020202020204" pitchFamily="34" charset="0"/>
                <a:cs typeface="Arial" panose="020B0604020202020204" pitchFamily="34" charset="0"/>
              </a:defRPr>
            </a:lvl2pPr>
            <a:lvl3pPr marL="914400" indent="0">
              <a:buFontTx/>
              <a:buNone/>
              <a:defRPr sz="1400">
                <a:solidFill>
                  <a:schemeClr val="tx2"/>
                </a:solidFill>
                <a:latin typeface="Arial" panose="020B0604020202020204" pitchFamily="34" charset="0"/>
                <a:cs typeface="Arial" panose="020B0604020202020204" pitchFamily="34" charset="0"/>
              </a:defRPr>
            </a:lvl3pPr>
            <a:lvl4pPr marL="1371600" indent="0">
              <a:buFontTx/>
              <a:buNone/>
              <a:defRPr sz="1400">
                <a:solidFill>
                  <a:schemeClr val="tx2"/>
                </a:solidFill>
                <a:latin typeface="Arial" panose="020B0604020202020204" pitchFamily="34" charset="0"/>
                <a:cs typeface="Arial" panose="020B0604020202020204" pitchFamily="34" charset="0"/>
              </a:defRPr>
            </a:lvl4pPr>
            <a:lvl5pPr marL="1828800" indent="0">
              <a:buFontTx/>
              <a:buNone/>
              <a:defRPr sz="14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Tree>
    <p:extLst>
      <p:ext uri="{BB962C8B-B14F-4D97-AF65-F5344CB8AC3E}">
        <p14:creationId xmlns:p14="http://schemas.microsoft.com/office/powerpoint/2010/main" val="1700102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Encabezado de sección">
    <p:spTree>
      <p:nvGrpSpPr>
        <p:cNvPr id="1" name=""/>
        <p:cNvGrpSpPr/>
        <p:nvPr/>
      </p:nvGrpSpPr>
      <p:grpSpPr>
        <a:xfrm>
          <a:off x="0" y="0"/>
          <a:ext cx="0" cy="0"/>
          <a:chOff x="0" y="0"/>
          <a:chExt cx="0" cy="0"/>
        </a:xfrm>
      </p:grpSpPr>
      <p:pic>
        <p:nvPicPr>
          <p:cNvPr id="6" name="Imagen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762125"/>
            <a:ext cx="9144000" cy="3305175"/>
          </a:xfrm>
          <a:prstGeom prst="rect">
            <a:avLst/>
          </a:prstGeom>
        </p:spPr>
      </p:pic>
      <p:sp>
        <p:nvSpPr>
          <p:cNvPr id="10" name="Marcador de texto 9"/>
          <p:cNvSpPr>
            <a:spLocks noGrp="1"/>
          </p:cNvSpPr>
          <p:nvPr>
            <p:ph type="body" sz="quarter" idx="10" hasCustomPrompt="1"/>
          </p:nvPr>
        </p:nvSpPr>
        <p:spPr>
          <a:xfrm>
            <a:off x="172241" y="4296698"/>
            <a:ext cx="1202797" cy="473604"/>
          </a:xfrm>
          <a:prstGeom prst="rect">
            <a:avLst/>
          </a:prstGeom>
        </p:spPr>
        <p:txBody>
          <a:bodyPr/>
          <a:lstStyle>
            <a:lvl1pPr marL="0" indent="0" algn="ctr">
              <a:buFontTx/>
              <a:buNone/>
              <a:defRPr sz="4800">
                <a:solidFill>
                  <a:schemeClr val="bg1"/>
                </a:solidFill>
                <a:latin typeface="Arial" panose="020B0604020202020204" pitchFamily="34" charset="0"/>
                <a:cs typeface="Arial" panose="020B0604020202020204" pitchFamily="34" charset="0"/>
              </a:defRPr>
            </a:lvl1pPr>
            <a:lvl2pPr marL="457200" indent="0">
              <a:buFontTx/>
              <a:buNone/>
              <a:defRPr>
                <a:solidFill>
                  <a:schemeClr val="tx2"/>
                </a:solidFill>
                <a:latin typeface="Arial" panose="020B0604020202020204" pitchFamily="34" charset="0"/>
                <a:cs typeface="Arial" panose="020B0604020202020204" pitchFamily="34" charset="0"/>
              </a:defRPr>
            </a:lvl2pPr>
            <a:lvl3pPr marL="914400" indent="0">
              <a:buFontTx/>
              <a:buNone/>
              <a:defRPr>
                <a:solidFill>
                  <a:schemeClr val="tx2"/>
                </a:solidFill>
                <a:latin typeface="Arial" panose="020B0604020202020204" pitchFamily="34" charset="0"/>
                <a:cs typeface="Arial" panose="020B0604020202020204" pitchFamily="34" charset="0"/>
              </a:defRPr>
            </a:lvl3pPr>
            <a:lvl4pPr marL="1371600" indent="0">
              <a:buFontTx/>
              <a:buNone/>
              <a:defRPr>
                <a:solidFill>
                  <a:schemeClr val="tx2"/>
                </a:solidFill>
                <a:latin typeface="Arial" panose="020B0604020202020204" pitchFamily="34" charset="0"/>
                <a:cs typeface="Arial" panose="020B0604020202020204" pitchFamily="34" charset="0"/>
              </a:defRPr>
            </a:lvl4pPr>
            <a:lvl5pPr marL="1828800" indent="0">
              <a:buFontTx/>
              <a:buNone/>
              <a:defRPr>
                <a:solidFill>
                  <a:schemeClr val="tx2"/>
                </a:solidFill>
                <a:latin typeface="Arial" panose="020B0604020202020204" pitchFamily="34" charset="0"/>
                <a:cs typeface="Arial" panose="020B0604020202020204" pitchFamily="34" charset="0"/>
              </a:defRPr>
            </a:lvl5pPr>
          </a:lstStyle>
          <a:p>
            <a:pPr lvl="0"/>
            <a:r>
              <a:rPr lang="es-ES" dirty="0" smtClean="0"/>
              <a:t>00</a:t>
            </a:r>
            <a:endParaRPr lang="es-ES" dirty="0"/>
          </a:p>
        </p:txBody>
      </p:sp>
      <p:sp>
        <p:nvSpPr>
          <p:cNvPr id="7" name="Elipse 6"/>
          <p:cNvSpPr/>
          <p:nvPr userDrawn="1"/>
        </p:nvSpPr>
        <p:spPr>
          <a:xfrm>
            <a:off x="1413929" y="3813332"/>
            <a:ext cx="1617133" cy="1617133"/>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Marcador de texto 13"/>
          <p:cNvSpPr>
            <a:spLocks noGrp="1"/>
          </p:cNvSpPr>
          <p:nvPr>
            <p:ph type="body" sz="quarter" idx="11" hasCustomPrompt="1"/>
          </p:nvPr>
        </p:nvSpPr>
        <p:spPr>
          <a:xfrm>
            <a:off x="1520025" y="4296698"/>
            <a:ext cx="1404938" cy="650400"/>
          </a:xfrm>
          <a:prstGeom prst="rect">
            <a:avLst/>
          </a:prstGeom>
        </p:spPr>
        <p:txBody>
          <a:bodyPr/>
          <a:lstStyle>
            <a:lvl1pPr marL="0" indent="0" algn="ctr">
              <a:buFontTx/>
              <a:buNone/>
              <a:defRPr sz="1800">
                <a:solidFill>
                  <a:schemeClr val="tx2"/>
                </a:solidFill>
                <a:latin typeface="Arial" panose="020B0604020202020204" pitchFamily="34" charset="0"/>
                <a:cs typeface="Arial" panose="020B0604020202020204" pitchFamily="34" charset="0"/>
              </a:defRPr>
            </a:lvl1pPr>
            <a:lvl2pPr marL="457200" indent="0">
              <a:buFontTx/>
              <a:buNone/>
              <a:defRPr sz="1400">
                <a:solidFill>
                  <a:schemeClr val="tx2"/>
                </a:solidFill>
                <a:latin typeface="Arial" panose="020B0604020202020204" pitchFamily="34" charset="0"/>
                <a:cs typeface="Arial" panose="020B0604020202020204" pitchFamily="34" charset="0"/>
              </a:defRPr>
            </a:lvl2pPr>
            <a:lvl3pPr marL="914400" indent="0">
              <a:buFontTx/>
              <a:buNone/>
              <a:defRPr sz="1400">
                <a:solidFill>
                  <a:schemeClr val="tx2"/>
                </a:solidFill>
                <a:latin typeface="Arial" panose="020B0604020202020204" pitchFamily="34" charset="0"/>
                <a:cs typeface="Arial" panose="020B0604020202020204" pitchFamily="34" charset="0"/>
              </a:defRPr>
            </a:lvl3pPr>
            <a:lvl4pPr marL="1371600" indent="0">
              <a:buFontTx/>
              <a:buNone/>
              <a:defRPr sz="1400">
                <a:solidFill>
                  <a:schemeClr val="tx2"/>
                </a:solidFill>
                <a:latin typeface="Arial" panose="020B0604020202020204" pitchFamily="34" charset="0"/>
                <a:cs typeface="Arial" panose="020B0604020202020204" pitchFamily="34" charset="0"/>
              </a:defRPr>
            </a:lvl4pPr>
            <a:lvl5pPr marL="1828800" indent="0">
              <a:buFontTx/>
              <a:buNone/>
              <a:defRPr sz="14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Tree>
    <p:extLst>
      <p:ext uri="{BB962C8B-B14F-4D97-AF65-F5344CB8AC3E}">
        <p14:creationId xmlns:p14="http://schemas.microsoft.com/office/powerpoint/2010/main" val="10589543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Encabezado de sección">
    <p:spTree>
      <p:nvGrpSpPr>
        <p:cNvPr id="1" name=""/>
        <p:cNvGrpSpPr/>
        <p:nvPr/>
      </p:nvGrpSpPr>
      <p:grpSpPr>
        <a:xfrm>
          <a:off x="0" y="0"/>
          <a:ext cx="0" cy="0"/>
          <a:chOff x="0" y="0"/>
          <a:chExt cx="0" cy="0"/>
        </a:xfrm>
      </p:grpSpPr>
      <p:pic>
        <p:nvPicPr>
          <p:cNvPr id="3" name="Imagen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743075"/>
            <a:ext cx="9144000" cy="3381376"/>
          </a:xfrm>
          <a:prstGeom prst="rect">
            <a:avLst/>
          </a:prstGeom>
        </p:spPr>
      </p:pic>
      <p:sp>
        <p:nvSpPr>
          <p:cNvPr id="10" name="Marcador de texto 9"/>
          <p:cNvSpPr>
            <a:spLocks noGrp="1"/>
          </p:cNvSpPr>
          <p:nvPr>
            <p:ph type="body" sz="quarter" idx="10" hasCustomPrompt="1"/>
          </p:nvPr>
        </p:nvSpPr>
        <p:spPr>
          <a:xfrm>
            <a:off x="172241" y="4296698"/>
            <a:ext cx="1202797" cy="473604"/>
          </a:xfrm>
          <a:prstGeom prst="rect">
            <a:avLst/>
          </a:prstGeom>
        </p:spPr>
        <p:txBody>
          <a:bodyPr/>
          <a:lstStyle>
            <a:lvl1pPr marL="0" indent="0" algn="ctr">
              <a:buFontTx/>
              <a:buNone/>
              <a:defRPr sz="4800">
                <a:solidFill>
                  <a:schemeClr val="bg1"/>
                </a:solidFill>
                <a:latin typeface="Arial" panose="020B0604020202020204" pitchFamily="34" charset="0"/>
                <a:cs typeface="Arial" panose="020B0604020202020204" pitchFamily="34" charset="0"/>
              </a:defRPr>
            </a:lvl1pPr>
            <a:lvl2pPr marL="457200" indent="0">
              <a:buFontTx/>
              <a:buNone/>
              <a:defRPr>
                <a:solidFill>
                  <a:schemeClr val="tx2"/>
                </a:solidFill>
                <a:latin typeface="Arial" panose="020B0604020202020204" pitchFamily="34" charset="0"/>
                <a:cs typeface="Arial" panose="020B0604020202020204" pitchFamily="34" charset="0"/>
              </a:defRPr>
            </a:lvl2pPr>
            <a:lvl3pPr marL="914400" indent="0">
              <a:buFontTx/>
              <a:buNone/>
              <a:defRPr>
                <a:solidFill>
                  <a:schemeClr val="tx2"/>
                </a:solidFill>
                <a:latin typeface="Arial" panose="020B0604020202020204" pitchFamily="34" charset="0"/>
                <a:cs typeface="Arial" panose="020B0604020202020204" pitchFamily="34" charset="0"/>
              </a:defRPr>
            </a:lvl3pPr>
            <a:lvl4pPr marL="1371600" indent="0">
              <a:buFontTx/>
              <a:buNone/>
              <a:defRPr>
                <a:solidFill>
                  <a:schemeClr val="tx2"/>
                </a:solidFill>
                <a:latin typeface="Arial" panose="020B0604020202020204" pitchFamily="34" charset="0"/>
                <a:cs typeface="Arial" panose="020B0604020202020204" pitchFamily="34" charset="0"/>
              </a:defRPr>
            </a:lvl4pPr>
            <a:lvl5pPr marL="1828800" indent="0">
              <a:buFontTx/>
              <a:buNone/>
              <a:defRPr>
                <a:solidFill>
                  <a:schemeClr val="tx2"/>
                </a:solidFill>
                <a:latin typeface="Arial" panose="020B0604020202020204" pitchFamily="34" charset="0"/>
                <a:cs typeface="Arial" panose="020B0604020202020204" pitchFamily="34" charset="0"/>
              </a:defRPr>
            </a:lvl5pPr>
          </a:lstStyle>
          <a:p>
            <a:pPr lvl="0"/>
            <a:r>
              <a:rPr lang="es-ES" dirty="0" smtClean="0"/>
              <a:t>00</a:t>
            </a:r>
            <a:endParaRPr lang="es-ES" dirty="0"/>
          </a:p>
        </p:txBody>
      </p:sp>
      <p:sp>
        <p:nvSpPr>
          <p:cNvPr id="6" name="Elipse 5"/>
          <p:cNvSpPr/>
          <p:nvPr userDrawn="1"/>
        </p:nvSpPr>
        <p:spPr>
          <a:xfrm>
            <a:off x="1413929" y="3813332"/>
            <a:ext cx="1617133" cy="1617133"/>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Marcador de texto 13"/>
          <p:cNvSpPr>
            <a:spLocks noGrp="1"/>
          </p:cNvSpPr>
          <p:nvPr>
            <p:ph type="body" sz="quarter" idx="11" hasCustomPrompt="1"/>
          </p:nvPr>
        </p:nvSpPr>
        <p:spPr>
          <a:xfrm>
            <a:off x="1520025" y="4296698"/>
            <a:ext cx="1404938" cy="650400"/>
          </a:xfrm>
          <a:prstGeom prst="rect">
            <a:avLst/>
          </a:prstGeom>
        </p:spPr>
        <p:txBody>
          <a:bodyPr/>
          <a:lstStyle>
            <a:lvl1pPr marL="0" indent="0" algn="ctr">
              <a:buFontTx/>
              <a:buNone/>
              <a:defRPr sz="1800">
                <a:solidFill>
                  <a:schemeClr val="tx2"/>
                </a:solidFill>
                <a:latin typeface="Arial" panose="020B0604020202020204" pitchFamily="34" charset="0"/>
                <a:cs typeface="Arial" panose="020B0604020202020204" pitchFamily="34" charset="0"/>
              </a:defRPr>
            </a:lvl1pPr>
            <a:lvl2pPr marL="457200" indent="0">
              <a:buFontTx/>
              <a:buNone/>
              <a:defRPr sz="1400">
                <a:solidFill>
                  <a:schemeClr val="tx2"/>
                </a:solidFill>
                <a:latin typeface="Arial" panose="020B0604020202020204" pitchFamily="34" charset="0"/>
                <a:cs typeface="Arial" panose="020B0604020202020204" pitchFamily="34" charset="0"/>
              </a:defRPr>
            </a:lvl2pPr>
            <a:lvl3pPr marL="914400" indent="0">
              <a:buFontTx/>
              <a:buNone/>
              <a:defRPr sz="1400">
                <a:solidFill>
                  <a:schemeClr val="tx2"/>
                </a:solidFill>
                <a:latin typeface="Arial" panose="020B0604020202020204" pitchFamily="34" charset="0"/>
                <a:cs typeface="Arial" panose="020B0604020202020204" pitchFamily="34" charset="0"/>
              </a:defRPr>
            </a:lvl3pPr>
            <a:lvl4pPr marL="1371600" indent="0">
              <a:buFontTx/>
              <a:buNone/>
              <a:defRPr sz="1400">
                <a:solidFill>
                  <a:schemeClr val="tx2"/>
                </a:solidFill>
                <a:latin typeface="Arial" panose="020B0604020202020204" pitchFamily="34" charset="0"/>
                <a:cs typeface="Arial" panose="020B0604020202020204" pitchFamily="34" charset="0"/>
              </a:defRPr>
            </a:lvl4pPr>
            <a:lvl5pPr marL="1828800" indent="0">
              <a:buFontTx/>
              <a:buNone/>
              <a:defRPr sz="1400">
                <a:solidFill>
                  <a:schemeClr val="tx2"/>
                </a:solidFill>
                <a:latin typeface="Arial" panose="020B0604020202020204" pitchFamily="34" charset="0"/>
                <a:cs typeface="Arial" panose="020B0604020202020204" pitchFamily="34" charset="0"/>
              </a:defRPr>
            </a:lvl5pPr>
          </a:lstStyle>
          <a:p>
            <a:pPr lvl="0"/>
            <a:r>
              <a:rPr lang="es-ES" dirty="0" smtClean="0"/>
              <a:t>Texto</a:t>
            </a:r>
            <a:endParaRPr lang="es-ES" dirty="0"/>
          </a:p>
        </p:txBody>
      </p:sp>
    </p:spTree>
    <p:extLst>
      <p:ext uri="{BB962C8B-B14F-4D97-AF65-F5344CB8AC3E}">
        <p14:creationId xmlns:p14="http://schemas.microsoft.com/office/powerpoint/2010/main" val="2682285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Dos objetos">
    <p:spTree>
      <p:nvGrpSpPr>
        <p:cNvPr id="1" name=""/>
        <p:cNvGrpSpPr/>
        <p:nvPr/>
      </p:nvGrpSpPr>
      <p:grpSpPr>
        <a:xfrm>
          <a:off x="0" y="0"/>
          <a:ext cx="0" cy="0"/>
          <a:chOff x="0" y="0"/>
          <a:chExt cx="0" cy="0"/>
        </a:xfrm>
      </p:grpSpPr>
      <p:pic>
        <p:nvPicPr>
          <p:cNvPr id="2" name="Imagen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644712"/>
            <a:ext cx="9144000" cy="1758369"/>
          </a:xfrm>
          <a:prstGeom prst="rect">
            <a:avLst/>
          </a:prstGeom>
        </p:spPr>
      </p:pic>
      <p:cxnSp>
        <p:nvCxnSpPr>
          <p:cNvPr id="12" name="Conector recto 11"/>
          <p:cNvCxnSpPr/>
          <p:nvPr userDrawn="1"/>
        </p:nvCxnSpPr>
        <p:spPr>
          <a:xfrm flipH="1">
            <a:off x="360491" y="688798"/>
            <a:ext cx="12353" cy="738921"/>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 name="Marcador de texto 15"/>
          <p:cNvSpPr>
            <a:spLocks noGrp="1"/>
          </p:cNvSpPr>
          <p:nvPr>
            <p:ph type="body" sz="quarter" idx="11" hasCustomPrompt="1"/>
          </p:nvPr>
        </p:nvSpPr>
        <p:spPr>
          <a:xfrm>
            <a:off x="536518" y="869756"/>
            <a:ext cx="1434986" cy="421604"/>
          </a:xfrm>
          <a:prstGeom prst="rect">
            <a:avLst/>
          </a:prstGeom>
        </p:spPr>
        <p:txBody>
          <a:bodyPr/>
          <a:lstStyle>
            <a:lvl1pPr marL="0" indent="0">
              <a:buFontTx/>
              <a:buNone/>
              <a:defRPr sz="1800">
                <a:solidFill>
                  <a:srgbClr val="505050"/>
                </a:solidFill>
              </a:defRPr>
            </a:lvl1pPr>
            <a:lvl2pPr marL="457200" indent="0">
              <a:buFontTx/>
              <a:buNone/>
              <a:defRPr sz="1600">
                <a:solidFill>
                  <a:srgbClr val="505050"/>
                </a:solidFill>
              </a:defRPr>
            </a:lvl2pPr>
            <a:lvl3pPr marL="914400" indent="0">
              <a:buFontTx/>
              <a:buNone/>
              <a:defRPr sz="1600">
                <a:solidFill>
                  <a:srgbClr val="505050"/>
                </a:solidFill>
              </a:defRPr>
            </a:lvl3pPr>
            <a:lvl4pPr marL="1371600" indent="0">
              <a:buFontTx/>
              <a:buNone/>
              <a:defRPr sz="1600">
                <a:solidFill>
                  <a:srgbClr val="505050"/>
                </a:solidFill>
              </a:defRPr>
            </a:lvl4pPr>
            <a:lvl5pPr marL="1828800" indent="0">
              <a:buFontTx/>
              <a:buNone/>
              <a:defRPr sz="1600">
                <a:solidFill>
                  <a:srgbClr val="505050"/>
                </a:solidFill>
              </a:defRPr>
            </a:lvl5pPr>
          </a:lstStyle>
          <a:p>
            <a:pPr lvl="0"/>
            <a:r>
              <a:rPr lang="es-ES" dirty="0" smtClean="0"/>
              <a:t>Texto</a:t>
            </a:r>
          </a:p>
        </p:txBody>
      </p:sp>
      <p:sp>
        <p:nvSpPr>
          <p:cNvPr id="26" name="Marcador de texto 25"/>
          <p:cNvSpPr>
            <a:spLocks noGrp="1"/>
          </p:cNvSpPr>
          <p:nvPr>
            <p:ph type="body" sz="quarter" idx="13" hasCustomPrompt="1"/>
          </p:nvPr>
        </p:nvSpPr>
        <p:spPr>
          <a:xfrm>
            <a:off x="2354367" y="884088"/>
            <a:ext cx="4370931" cy="348343"/>
          </a:xfrm>
          <a:prstGeom prst="rect">
            <a:avLst/>
          </a:prstGeom>
        </p:spPr>
        <p:txBody>
          <a:bodyPr/>
          <a:lstStyle>
            <a:lvl1pPr marL="0" indent="0">
              <a:buFontTx/>
              <a:buNone/>
              <a:defRPr sz="1200">
                <a:solidFill>
                  <a:srgbClr val="505050"/>
                </a:solidFill>
              </a:defRPr>
            </a:lvl1pPr>
            <a:lvl2pPr marL="457200" indent="0">
              <a:buFontTx/>
              <a:buNone/>
              <a:defRPr sz="1400">
                <a:solidFill>
                  <a:srgbClr val="505050"/>
                </a:solidFill>
              </a:defRPr>
            </a:lvl2pPr>
            <a:lvl3pPr marL="914400" indent="0">
              <a:buFontTx/>
              <a:buNone/>
              <a:defRPr sz="1400">
                <a:solidFill>
                  <a:srgbClr val="505050"/>
                </a:solidFill>
              </a:defRPr>
            </a:lvl3pPr>
            <a:lvl4pPr marL="1371600" indent="0">
              <a:buFontTx/>
              <a:buNone/>
              <a:defRPr sz="1400">
                <a:solidFill>
                  <a:srgbClr val="505050"/>
                </a:solidFill>
              </a:defRPr>
            </a:lvl4pPr>
            <a:lvl5pPr marL="1828800" indent="0">
              <a:buFontTx/>
              <a:buNone/>
              <a:defRPr sz="1400">
                <a:solidFill>
                  <a:srgbClr val="505050"/>
                </a:solidFill>
              </a:defRPr>
            </a:lvl5pPr>
          </a:lstStyle>
          <a:p>
            <a:pPr lvl="0"/>
            <a:r>
              <a:rPr lang="en-US" dirty="0" smtClean="0"/>
              <a:t>Click to change pattern text style</a:t>
            </a:r>
            <a:endParaRPr lang="es-ES" dirty="0" smtClean="0"/>
          </a:p>
          <a:p>
            <a:pPr lvl="0"/>
            <a:endParaRPr lang="es-ES" dirty="0" smtClean="0"/>
          </a:p>
        </p:txBody>
      </p:sp>
      <p:sp>
        <p:nvSpPr>
          <p:cNvPr id="6" name="Marcador de texto 5"/>
          <p:cNvSpPr>
            <a:spLocks noGrp="1"/>
          </p:cNvSpPr>
          <p:nvPr>
            <p:ph type="body" sz="quarter" idx="14" hasCustomPrompt="1"/>
          </p:nvPr>
        </p:nvSpPr>
        <p:spPr>
          <a:xfrm>
            <a:off x="536518" y="3718561"/>
            <a:ext cx="8051857" cy="587828"/>
          </a:xfrm>
          <a:prstGeom prst="rect">
            <a:avLst/>
          </a:prstGeom>
        </p:spPr>
        <p:txBody>
          <a:bodyPr/>
          <a:lstStyle>
            <a:lvl1pPr marL="0" indent="0">
              <a:buFontTx/>
              <a:buNone/>
              <a:defRPr sz="1800" b="1" baseline="0">
                <a:solidFill>
                  <a:srgbClr val="9AAE04"/>
                </a:solidFill>
              </a:defRPr>
            </a:lvl1pPr>
          </a:lstStyle>
          <a:p>
            <a:pPr lvl="0"/>
            <a:r>
              <a:rPr lang="es-ES" dirty="0" err="1" smtClean="0"/>
              <a:t>Contents</a:t>
            </a:r>
            <a:r>
              <a:rPr lang="es-ES" dirty="0" smtClean="0"/>
              <a:t> (Arial 18 bol blanco)</a:t>
            </a:r>
            <a:endParaRPr lang="es-ES" dirty="0"/>
          </a:p>
        </p:txBody>
      </p:sp>
      <p:sp>
        <p:nvSpPr>
          <p:cNvPr id="8" name="Marcador de texto 7"/>
          <p:cNvSpPr>
            <a:spLocks noGrp="1"/>
          </p:cNvSpPr>
          <p:nvPr>
            <p:ph type="body" sz="quarter" idx="17" hasCustomPrompt="1"/>
          </p:nvPr>
        </p:nvSpPr>
        <p:spPr>
          <a:xfrm>
            <a:off x="528153" y="4349977"/>
            <a:ext cx="8060221" cy="476273"/>
          </a:xfrm>
          <a:prstGeom prst="rect">
            <a:avLst/>
          </a:prstGeom>
        </p:spPr>
        <p:txBody>
          <a:bodyPr/>
          <a:lstStyle>
            <a:lvl1pPr marL="0" indent="0">
              <a:buFontTx/>
              <a:buNone/>
              <a:defRPr lang="es-ES" sz="1400" b="0" kern="1200" baseline="0" dirty="0" smtClean="0">
                <a:solidFill>
                  <a:srgbClr val="6785C1"/>
                </a:solidFill>
                <a:latin typeface="+mn-lt"/>
                <a:ea typeface="+mn-ea"/>
                <a:cs typeface="+mn-cs"/>
              </a:defRPr>
            </a:lvl1pPr>
            <a:lvl2pPr>
              <a:defRPr lang="es-ES" sz="1800" b="1" kern="1200" baseline="0" dirty="0" smtClean="0">
                <a:solidFill>
                  <a:schemeClr val="tx1"/>
                </a:solidFill>
                <a:latin typeface="+mn-lt"/>
                <a:ea typeface="+mn-ea"/>
                <a:cs typeface="+mn-cs"/>
              </a:defRPr>
            </a:lvl2pPr>
            <a:lvl3pPr>
              <a:defRPr lang="es-ES" sz="1800" b="1" kern="1200" baseline="0" dirty="0" smtClean="0">
                <a:solidFill>
                  <a:schemeClr val="tx1"/>
                </a:solidFill>
                <a:latin typeface="+mn-lt"/>
                <a:ea typeface="+mn-ea"/>
                <a:cs typeface="+mn-cs"/>
              </a:defRPr>
            </a:lvl3pPr>
            <a:lvl4pPr>
              <a:defRPr lang="es-ES" sz="1800" b="1" kern="1200" baseline="0" dirty="0" smtClean="0">
                <a:solidFill>
                  <a:schemeClr val="tx1"/>
                </a:solidFill>
                <a:latin typeface="+mn-lt"/>
                <a:ea typeface="+mn-ea"/>
                <a:cs typeface="+mn-cs"/>
              </a:defRPr>
            </a:lvl4pPr>
            <a:lvl5pPr>
              <a:defRPr lang="es-ES" sz="1800" b="1" kern="1200" baseline="0" dirty="0">
                <a:solidFill>
                  <a:schemeClr val="tx1"/>
                </a:solidFill>
                <a:latin typeface="+mn-lt"/>
                <a:ea typeface="+mn-ea"/>
                <a:cs typeface="+mn-cs"/>
              </a:defRPr>
            </a:lvl5pPr>
          </a:lstStyle>
          <a:p>
            <a:pPr lvl="0"/>
            <a:r>
              <a:rPr lang="es-ES" dirty="0" err="1" smtClean="0"/>
              <a:t>Subheading</a:t>
            </a:r>
            <a:r>
              <a:rPr lang="es-ES" dirty="0" smtClean="0"/>
              <a:t> (</a:t>
            </a:r>
            <a:r>
              <a:rPr lang="es-ES" dirty="0" err="1" smtClean="0"/>
              <a:t>arial</a:t>
            </a:r>
            <a:r>
              <a:rPr lang="es-ES" dirty="0" smtClean="0"/>
              <a:t> 14 blue)</a:t>
            </a:r>
            <a:endParaRPr lang="es-ES" dirty="0"/>
          </a:p>
        </p:txBody>
      </p:sp>
      <p:sp>
        <p:nvSpPr>
          <p:cNvPr id="10" name="Marcador de texto 9"/>
          <p:cNvSpPr>
            <a:spLocks noGrp="1"/>
          </p:cNvSpPr>
          <p:nvPr>
            <p:ph type="body" sz="quarter" idx="18" hasCustomPrompt="1"/>
          </p:nvPr>
        </p:nvSpPr>
        <p:spPr>
          <a:xfrm>
            <a:off x="528153" y="4927093"/>
            <a:ext cx="8060221" cy="1346200"/>
          </a:xfrm>
          <a:prstGeom prst="rect">
            <a:avLst/>
          </a:prstGeom>
        </p:spPr>
        <p:txBody>
          <a:bodyPr/>
          <a:lstStyle>
            <a:lvl1pPr marL="0" indent="0">
              <a:buNone/>
              <a:defRPr sz="1200" baseline="0">
                <a:solidFill>
                  <a:srgbClr val="505050"/>
                </a:solidFill>
              </a:defRPr>
            </a:lvl1pPr>
            <a:lvl2pPr>
              <a:defRPr sz="1200">
                <a:solidFill>
                  <a:schemeClr val="tx1"/>
                </a:solidFill>
              </a:defRPr>
            </a:lvl2pPr>
            <a:lvl3pPr>
              <a:defRPr sz="1200">
                <a:solidFill>
                  <a:schemeClr val="tx1"/>
                </a:solidFill>
              </a:defRPr>
            </a:lvl3pPr>
            <a:lvl4pPr>
              <a:defRPr sz="1200">
                <a:solidFill>
                  <a:schemeClr val="tx1"/>
                </a:solidFill>
              </a:defRPr>
            </a:lvl4pPr>
            <a:lvl5pPr>
              <a:defRPr sz="1200">
                <a:solidFill>
                  <a:schemeClr val="tx1"/>
                </a:solidFill>
              </a:defRPr>
            </a:lvl5pPr>
          </a:lstStyle>
          <a:p>
            <a:pPr lvl="0"/>
            <a:r>
              <a:rPr lang="es-ES" dirty="0" err="1" smtClean="0"/>
              <a:t>Body</a:t>
            </a:r>
            <a:r>
              <a:rPr lang="es-ES" dirty="0" smtClean="0"/>
              <a:t> of </a:t>
            </a:r>
            <a:r>
              <a:rPr lang="es-ES" dirty="0" err="1" smtClean="0"/>
              <a:t>text</a:t>
            </a:r>
            <a:r>
              <a:rPr lang="es-ES" dirty="0" smtClean="0"/>
              <a:t> (</a:t>
            </a:r>
            <a:r>
              <a:rPr lang="es-ES" dirty="0" err="1" smtClean="0"/>
              <a:t>arial</a:t>
            </a:r>
            <a:r>
              <a:rPr lang="es-ES" dirty="0" smtClean="0"/>
              <a:t> 12 grey)</a:t>
            </a:r>
            <a:endParaRPr lang="es-ES" dirty="0"/>
          </a:p>
        </p:txBody>
      </p:sp>
      <p:cxnSp>
        <p:nvCxnSpPr>
          <p:cNvPr id="14" name="Conector recto 13"/>
          <p:cNvCxnSpPr/>
          <p:nvPr userDrawn="1"/>
        </p:nvCxnSpPr>
        <p:spPr>
          <a:xfrm>
            <a:off x="2099776" y="826444"/>
            <a:ext cx="0" cy="523991"/>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50791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6DAAFB-459D-4A3B-B069-2F3BF2030A0F}" type="datetimeFigureOut">
              <a:rPr lang="es-ES" smtClean="0"/>
              <a:t>10/05/2019</a:t>
            </a:fld>
            <a:endParaRPr lang="es-E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C0D28D-4293-413D-BAE4-589134DC6206}" type="slidenum">
              <a:rPr lang="es-ES" smtClean="0"/>
              <a:t>‹#›</a:t>
            </a:fld>
            <a:endParaRPr lang="es-ES"/>
          </a:p>
        </p:txBody>
      </p:sp>
      <p:pic>
        <p:nvPicPr>
          <p:cNvPr id="8" name="Imagen 7"/>
          <p:cNvPicPr>
            <a:picLocks noChangeAspect="1"/>
          </p:cNvPicPr>
          <p:nvPr userDrawn="1"/>
        </p:nvPicPr>
        <p:blipFill>
          <a:blip r:embed="rId19" cstate="email">
            <a:extLst>
              <a:ext uri="{28A0092B-C50C-407E-A947-70E740481C1C}">
                <a14:useLocalDpi xmlns:a14="http://schemas.microsoft.com/office/drawing/2010/main"/>
              </a:ext>
            </a:extLst>
          </a:blip>
          <a:stretch>
            <a:fillRect/>
          </a:stretch>
        </p:blipFill>
        <p:spPr>
          <a:xfrm>
            <a:off x="7312254" y="170390"/>
            <a:ext cx="1545124" cy="964143"/>
          </a:xfrm>
          <a:prstGeom prst="rect">
            <a:avLst/>
          </a:prstGeom>
        </p:spPr>
      </p:pic>
    </p:spTree>
    <p:extLst>
      <p:ext uri="{BB962C8B-B14F-4D97-AF65-F5344CB8AC3E}">
        <p14:creationId xmlns:p14="http://schemas.microsoft.com/office/powerpoint/2010/main" val="7842986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7" r:id="rId4"/>
    <p:sldLayoutId id="2147483678" r:id="rId5"/>
    <p:sldLayoutId id="2147483691" r:id="rId6"/>
    <p:sldLayoutId id="2147483680" r:id="rId7"/>
    <p:sldLayoutId id="2147483684" r:id="rId8"/>
    <p:sldLayoutId id="2147483695" r:id="rId9"/>
    <p:sldLayoutId id="2147483693" r:id="rId10"/>
    <p:sldLayoutId id="2147483692" r:id="rId11"/>
    <p:sldLayoutId id="2147483694" r:id="rId12"/>
    <p:sldLayoutId id="2147483664" r:id="rId13"/>
    <p:sldLayoutId id="2147483696" r:id="rId14"/>
    <p:sldLayoutId id="2147483697" r:id="rId15"/>
    <p:sldLayoutId id="2147483688" r:id="rId16"/>
    <p:sldLayoutId id="2147483709" r:id="rId1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texto 6"/>
          <p:cNvSpPr>
            <a:spLocks noGrp="1"/>
          </p:cNvSpPr>
          <p:nvPr>
            <p:ph type="body" sz="quarter" idx="11"/>
          </p:nvPr>
        </p:nvSpPr>
        <p:spPr/>
        <p:txBody>
          <a:bodyPr/>
          <a:lstStyle/>
          <a:p>
            <a:r>
              <a:rPr lang="es-ES" dirty="0" smtClean="0"/>
              <a:t>MISTELA</a:t>
            </a:r>
            <a:endParaRPr lang="es-ES" dirty="0"/>
          </a:p>
        </p:txBody>
      </p:sp>
      <p:sp>
        <p:nvSpPr>
          <p:cNvPr id="9" name="Marcador de texto 8"/>
          <p:cNvSpPr>
            <a:spLocks noGrp="1"/>
          </p:cNvSpPr>
          <p:nvPr>
            <p:ph type="body" sz="quarter" idx="14"/>
          </p:nvPr>
        </p:nvSpPr>
        <p:spPr>
          <a:xfrm>
            <a:off x="433069" y="2435877"/>
            <a:ext cx="8324069" cy="366225"/>
          </a:xfrm>
        </p:spPr>
        <p:txBody>
          <a:bodyPr/>
          <a:lstStyle/>
          <a:p>
            <a:r>
              <a:rPr lang="en-US" dirty="0"/>
              <a:t>Life Long Learning </a:t>
            </a:r>
            <a:r>
              <a:rPr lang="en-US" dirty="0" err="1"/>
              <a:t>Programme</a:t>
            </a:r>
            <a:r>
              <a:rPr lang="en-US" dirty="0"/>
              <a:t> – European </a:t>
            </a:r>
            <a:r>
              <a:rPr lang="en-US" dirty="0" err="1"/>
              <a:t>programme</a:t>
            </a:r>
            <a:r>
              <a:rPr lang="en-US" dirty="0"/>
              <a:t> – 2013 </a:t>
            </a:r>
            <a:endParaRPr lang="es-ES" dirty="0"/>
          </a:p>
        </p:txBody>
      </p:sp>
      <p:sp>
        <p:nvSpPr>
          <p:cNvPr id="10" name="Marcador de texto 9"/>
          <p:cNvSpPr>
            <a:spLocks noGrp="1"/>
          </p:cNvSpPr>
          <p:nvPr>
            <p:ph type="body" sz="quarter" idx="15"/>
          </p:nvPr>
        </p:nvSpPr>
        <p:spPr/>
        <p:txBody>
          <a:bodyPr/>
          <a:lstStyle/>
          <a:p>
            <a:r>
              <a:rPr lang="en-US" dirty="0" smtClean="0"/>
              <a:t>MISTELA </a:t>
            </a:r>
            <a:r>
              <a:rPr lang="en-US" dirty="0"/>
              <a:t>–Minimally Invasive Surgical pedagogical model based on video Technology Enhanced Learning</a:t>
            </a:r>
          </a:p>
        </p:txBody>
      </p:sp>
      <p:sp>
        <p:nvSpPr>
          <p:cNvPr id="12" name="3 Marcador de contenido"/>
          <p:cNvSpPr txBox="1">
            <a:spLocks/>
          </p:cNvSpPr>
          <p:nvPr/>
        </p:nvSpPr>
        <p:spPr>
          <a:xfrm>
            <a:off x="395536" y="2838203"/>
            <a:ext cx="8280920" cy="2880320"/>
          </a:xfrm>
          <a:prstGeom prst="rect">
            <a:avLst/>
          </a:prstGeom>
        </p:spPr>
        <p:txBody>
          <a:bodyPr vert="horz" lIns="91440" tIns="45720" rIns="91440" bIns="45720" rtlCol="0" anchor="t">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s-ES" sz="1400" b="0" i="0" u="none" strike="noStrike" kern="1200" baseline="0" smtClean="0">
                <a:solidFill>
                  <a:srgbClr val="505050"/>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lvl="0" algn="just">
              <a:spcBef>
                <a:spcPts val="600"/>
              </a:spcBef>
            </a:pPr>
            <a:r>
              <a:rPr lang="en-US" sz="1200" b="1" dirty="0">
                <a:solidFill>
                  <a:schemeClr val="accent5"/>
                </a:solidFill>
              </a:rPr>
              <a:t>MISTELA</a:t>
            </a:r>
            <a:r>
              <a:rPr lang="en-US" sz="1200" dirty="0">
                <a:solidFill>
                  <a:srgbClr val="000000"/>
                </a:solidFill>
              </a:rPr>
              <a:t> aims to establish a joint initiative in the development of an EU minimally invasive surgical (MIS) pedagogical framework. The rapid evolution of MIS technologies and procedures raises new demands for initial and lifelong surgical training. Old models based on the apprenticeship model (“see one, do one, teach one”) need to give way to structured </a:t>
            </a:r>
            <a:r>
              <a:rPr lang="en-US" sz="1200" dirty="0" err="1">
                <a:solidFill>
                  <a:srgbClr val="000000"/>
                </a:solidFill>
              </a:rPr>
              <a:t>programmes</a:t>
            </a:r>
            <a:r>
              <a:rPr lang="en-US" sz="1200" dirty="0">
                <a:solidFill>
                  <a:srgbClr val="000000"/>
                </a:solidFill>
              </a:rPr>
              <a:t> for all the skills needed (including cognitive, motor and </a:t>
            </a:r>
            <a:r>
              <a:rPr lang="en-US" sz="1200" dirty="0" err="1">
                <a:solidFill>
                  <a:srgbClr val="000000"/>
                </a:solidFill>
              </a:rPr>
              <a:t>judgement</a:t>
            </a:r>
            <a:r>
              <a:rPr lang="en-US" sz="1200" dirty="0">
                <a:solidFill>
                  <a:srgbClr val="000000"/>
                </a:solidFill>
              </a:rPr>
              <a:t>). However, there is no European consensus on a MIS learning framework and it is up to regional agencies to establish the criteria for accreditation.</a:t>
            </a:r>
          </a:p>
          <a:p>
            <a:pPr lvl="0" algn="just">
              <a:spcBef>
                <a:spcPts val="600"/>
              </a:spcBef>
            </a:pPr>
            <a:r>
              <a:rPr lang="en-US" sz="1200" b="1" dirty="0">
                <a:solidFill>
                  <a:schemeClr val="accent5"/>
                </a:solidFill>
              </a:rPr>
              <a:t>MISTELA</a:t>
            </a:r>
            <a:r>
              <a:rPr lang="en-US" sz="1200" dirty="0">
                <a:solidFill>
                  <a:srgbClr val="000000"/>
                </a:solidFill>
              </a:rPr>
              <a:t> pedagogical framework will comply with the specific learning needs of surgical professionals in order to enhance their competence on MIS skills. Moreover, the learning model will encourage collaboration and participation of people involved in the training process, enabling formal, non-formal and informal learning. A common MIS learning </a:t>
            </a:r>
            <a:r>
              <a:rPr lang="en-US" sz="1200" dirty="0" err="1">
                <a:solidFill>
                  <a:srgbClr val="000000"/>
                </a:solidFill>
              </a:rPr>
              <a:t>programme</a:t>
            </a:r>
            <a:r>
              <a:rPr lang="en-US" sz="1200" dirty="0">
                <a:solidFill>
                  <a:srgbClr val="000000"/>
                </a:solidFill>
              </a:rPr>
              <a:t> will also guarantee the essential accreditation standards at a EU level and facilitate professionals’ mobility within the Union</a:t>
            </a:r>
            <a:r>
              <a:rPr lang="en-US" sz="1200" dirty="0" smtClean="0">
                <a:solidFill>
                  <a:srgbClr val="000000"/>
                </a:solidFill>
              </a:rPr>
              <a:t>.</a:t>
            </a:r>
          </a:p>
        </p:txBody>
      </p:sp>
      <p:graphicFrame>
        <p:nvGraphicFramePr>
          <p:cNvPr id="13" name="1 Tabla"/>
          <p:cNvGraphicFramePr>
            <a:graphicFrameLocks noGrp="1"/>
          </p:cNvGraphicFramePr>
          <p:nvPr>
            <p:extLst>
              <p:ext uri="{D42A27DB-BD31-4B8C-83A1-F6EECF244321}">
                <p14:modId xmlns:p14="http://schemas.microsoft.com/office/powerpoint/2010/main" val="2795096325"/>
              </p:ext>
            </p:extLst>
          </p:nvPr>
        </p:nvGraphicFramePr>
        <p:xfrm>
          <a:off x="467544" y="5327627"/>
          <a:ext cx="7992888" cy="1241800"/>
        </p:xfrm>
        <a:graphic>
          <a:graphicData uri="http://schemas.openxmlformats.org/drawingml/2006/table">
            <a:tbl>
              <a:tblPr firstRow="1" firstCol="1" bandRow="1">
                <a:tableStyleId>{5C22544A-7EE6-4342-B048-85BDC9FD1C3A}</a:tableStyleId>
              </a:tblPr>
              <a:tblGrid>
                <a:gridCol w="1057330">
                  <a:extLst>
                    <a:ext uri="{9D8B030D-6E8A-4147-A177-3AD203B41FA5}">
                      <a16:colId xmlns:a16="http://schemas.microsoft.com/office/drawing/2014/main" val="20000"/>
                    </a:ext>
                  </a:extLst>
                </a:gridCol>
                <a:gridCol w="6935558">
                  <a:extLst>
                    <a:ext uri="{9D8B030D-6E8A-4147-A177-3AD203B41FA5}">
                      <a16:colId xmlns:a16="http://schemas.microsoft.com/office/drawing/2014/main" val="20001"/>
                    </a:ext>
                  </a:extLst>
                </a:gridCol>
              </a:tblGrid>
              <a:tr h="385856">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000" dirty="0" smtClean="0">
                          <a:effectLst/>
                        </a:rPr>
                        <a:t>TOTAL BUDGET</a:t>
                      </a:r>
                      <a:endParaRPr lang="es-ES" sz="1000" dirty="0">
                        <a:effectLst/>
                        <a:latin typeface="Calibri"/>
                        <a:ea typeface="Calibri"/>
                        <a:cs typeface="Times New Roman"/>
                      </a:endParaRPr>
                    </a:p>
                  </a:txBody>
                  <a:tcPr marL="63513" marR="63513" marT="0" marB="0" anchor="ctr"/>
                </a:tc>
                <a:tc>
                  <a:txBody>
                    <a:bodyPr/>
                    <a:lstStyle/>
                    <a:p>
                      <a:pPr algn="ctr">
                        <a:lnSpc>
                          <a:spcPct val="115000"/>
                        </a:lnSpc>
                        <a:spcAft>
                          <a:spcPts val="0"/>
                        </a:spcAft>
                      </a:pPr>
                      <a:r>
                        <a:rPr lang="en-GB" sz="1100" dirty="0" smtClean="0">
                          <a:effectLst/>
                          <a:latin typeface="+mn-lt"/>
                          <a:ea typeface="Calibri"/>
                          <a:cs typeface="Times New Roman"/>
                        </a:rPr>
                        <a:t>500</a:t>
                      </a:r>
                      <a:r>
                        <a:rPr lang="en-GB" sz="1100" baseline="0" dirty="0" smtClean="0">
                          <a:effectLst/>
                          <a:latin typeface="+mn-lt"/>
                          <a:ea typeface="Calibri"/>
                          <a:cs typeface="Times New Roman"/>
                        </a:rPr>
                        <a:t> 000</a:t>
                      </a:r>
                      <a:r>
                        <a:rPr lang="en-GB" sz="1100" dirty="0" smtClean="0">
                          <a:effectLst/>
                          <a:latin typeface="+mn-lt"/>
                          <a:ea typeface="Calibri"/>
                          <a:cs typeface="Times New Roman"/>
                        </a:rPr>
                        <a:t>€</a:t>
                      </a:r>
                    </a:p>
                  </a:txBody>
                  <a:tcPr marL="68580" marR="68580" marT="0" marB="0" anchor="ctr"/>
                </a:tc>
                <a:extLst>
                  <a:ext uri="{0D108BD9-81ED-4DB2-BD59-A6C34878D82A}">
                    <a16:rowId xmlns:a16="http://schemas.microsoft.com/office/drawing/2014/main" val="10000"/>
                  </a:ext>
                </a:extLst>
              </a:tr>
              <a:tr h="855944">
                <a:tc>
                  <a:txBody>
                    <a:bodyPr/>
                    <a:lstStyle/>
                    <a:p>
                      <a:pPr algn="ctr">
                        <a:lnSpc>
                          <a:spcPct val="115000"/>
                        </a:lnSpc>
                        <a:spcAft>
                          <a:spcPts val="0"/>
                        </a:spcAft>
                      </a:pPr>
                      <a:r>
                        <a:rPr lang="en-GB" sz="1000" dirty="0" smtClean="0">
                          <a:effectLst/>
                        </a:rPr>
                        <a:t>CONSORTIUM</a:t>
                      </a:r>
                      <a:endParaRPr lang="es-ES" sz="1000" dirty="0">
                        <a:effectLst/>
                        <a:latin typeface="Calibri"/>
                        <a:ea typeface="Calibri"/>
                        <a:cs typeface="Times New Roman"/>
                      </a:endParaRPr>
                    </a:p>
                  </a:txBody>
                  <a:tcPr marL="63513" marR="63513" marT="0" marB="0" anchor="ctr"/>
                </a:tc>
                <a:tc>
                  <a:txBody>
                    <a:bodyPr/>
                    <a:lstStyle/>
                    <a:p>
                      <a:pPr algn="ctr">
                        <a:lnSpc>
                          <a:spcPct val="115000"/>
                        </a:lnSpc>
                        <a:spcAft>
                          <a:spcPts val="0"/>
                        </a:spcAft>
                      </a:pPr>
                      <a:r>
                        <a:rPr lang="es-ES" sz="1100" b="1" dirty="0">
                          <a:solidFill>
                            <a:srgbClr val="000000"/>
                          </a:solidFill>
                          <a:effectLst/>
                          <a:latin typeface="Calibri"/>
                          <a:ea typeface="Calibri"/>
                          <a:cs typeface="Times New Roman"/>
                        </a:rPr>
                        <a:t>everis Spain </a:t>
                      </a:r>
                      <a:r>
                        <a:rPr lang="es-ES" sz="1100" b="1" dirty="0" smtClean="0">
                          <a:solidFill>
                            <a:srgbClr val="000000"/>
                          </a:solidFill>
                          <a:effectLst/>
                          <a:latin typeface="Calibri"/>
                          <a:ea typeface="Calibri"/>
                          <a:cs typeface="Times New Roman"/>
                        </a:rPr>
                        <a:t>S.L.U (Spain), </a:t>
                      </a:r>
                      <a:r>
                        <a:rPr lang="en-US" sz="1100" b="1" dirty="0" smtClean="0">
                          <a:solidFill>
                            <a:srgbClr val="000000"/>
                          </a:solidFill>
                          <a:effectLst/>
                          <a:latin typeface="Calibri"/>
                          <a:ea typeface="Calibri"/>
                          <a:cs typeface="Times New Roman"/>
                        </a:rPr>
                        <a:t>Biomedical Engineering and Telemedicine Centre of the Universidad </a:t>
                      </a:r>
                      <a:r>
                        <a:rPr lang="en-US" sz="1100" b="1" dirty="0" err="1" smtClean="0">
                          <a:solidFill>
                            <a:srgbClr val="000000"/>
                          </a:solidFill>
                          <a:effectLst/>
                          <a:latin typeface="Calibri"/>
                          <a:ea typeface="Calibri"/>
                          <a:cs typeface="Times New Roman"/>
                        </a:rPr>
                        <a:t>Politécnica</a:t>
                      </a:r>
                      <a:r>
                        <a:rPr lang="en-US" sz="1100" b="1" dirty="0" smtClean="0">
                          <a:solidFill>
                            <a:srgbClr val="000000"/>
                          </a:solidFill>
                          <a:effectLst/>
                          <a:latin typeface="Calibri"/>
                          <a:ea typeface="Calibri"/>
                          <a:cs typeface="Times New Roman"/>
                        </a:rPr>
                        <a:t> de Madrid (Spain), the Jesús </a:t>
                      </a:r>
                      <a:r>
                        <a:rPr lang="en-US" sz="1100" b="1" dirty="0" err="1" smtClean="0">
                          <a:solidFill>
                            <a:srgbClr val="000000"/>
                          </a:solidFill>
                          <a:effectLst/>
                          <a:latin typeface="Calibri"/>
                          <a:ea typeface="Calibri"/>
                          <a:cs typeface="Times New Roman"/>
                        </a:rPr>
                        <a:t>Usón</a:t>
                      </a:r>
                      <a:r>
                        <a:rPr lang="en-US" sz="1100" b="1" dirty="0" smtClean="0">
                          <a:solidFill>
                            <a:srgbClr val="000000"/>
                          </a:solidFill>
                          <a:effectLst/>
                          <a:latin typeface="Calibri"/>
                          <a:ea typeface="Calibri"/>
                          <a:cs typeface="Times New Roman"/>
                        </a:rPr>
                        <a:t> Minimally Invasive Surgery Centre (Spain), the Technical University of Delft (the Netherlands), SINTEF (Norway).</a:t>
                      </a:r>
                      <a:endParaRPr lang="es-ES" sz="1100" b="1" dirty="0">
                        <a:solidFill>
                          <a:srgbClr val="000000"/>
                        </a:solidFill>
                        <a:effectLst/>
                        <a:latin typeface="Calibri"/>
                        <a:ea typeface="Calibri"/>
                        <a:cs typeface="Times New Roman"/>
                      </a:endParaRPr>
                    </a:p>
                  </a:txBody>
                  <a:tcPr marL="68580" marR="68580" marT="0" marB="0" anchor="ctr"/>
                </a:tc>
                <a:extLst>
                  <a:ext uri="{0D108BD9-81ED-4DB2-BD59-A6C34878D82A}">
                    <a16:rowId xmlns:a16="http://schemas.microsoft.com/office/drawing/2014/main" val="10001"/>
                  </a:ext>
                </a:extLst>
              </a:tr>
            </a:tbl>
          </a:graphicData>
        </a:graphic>
      </p:graphicFrame>
      <p:pic>
        <p:nvPicPr>
          <p:cNvPr id="2" name="Imagen 1"/>
          <p:cNvPicPr>
            <a:picLocks noChangeAspect="1"/>
          </p:cNvPicPr>
          <p:nvPr/>
        </p:nvPicPr>
        <p:blipFill>
          <a:blip r:embed="rId2"/>
          <a:stretch>
            <a:fillRect/>
          </a:stretch>
        </p:blipFill>
        <p:spPr>
          <a:xfrm>
            <a:off x="2375885" y="690129"/>
            <a:ext cx="2397283" cy="803463"/>
          </a:xfrm>
          <a:prstGeom prst="rect">
            <a:avLst/>
          </a:prstGeom>
        </p:spPr>
      </p:pic>
    </p:spTree>
    <p:extLst>
      <p:ext uri="{BB962C8B-B14F-4D97-AF65-F5344CB8AC3E}">
        <p14:creationId xmlns:p14="http://schemas.microsoft.com/office/powerpoint/2010/main" val="1866296869"/>
      </p:ext>
    </p:extLst>
  </p:cSld>
  <p:clrMapOvr>
    <a:masterClrMapping/>
  </p:clrMapOvr>
</p:sld>
</file>

<file path=ppt/theme/theme1.xml><?xml version="1.0" encoding="utf-8"?>
<a:theme xmlns:a="http://schemas.openxmlformats.org/drawingml/2006/main" name="Tema de Office">
  <a:themeElements>
    <a:clrScheme name="Personalizado 1">
      <a:dk1>
        <a:srgbClr val="FFFFFF"/>
      </a:dk1>
      <a:lt1>
        <a:srgbClr val="FFFFFF"/>
      </a:lt1>
      <a:dk2>
        <a:srgbClr val="9AAE04"/>
      </a:dk2>
      <a:lt2>
        <a:srgbClr val="969696"/>
      </a:lt2>
      <a:accent1>
        <a:srgbClr val="9AAE04"/>
      </a:accent1>
      <a:accent2>
        <a:srgbClr val="969696"/>
      </a:accent2>
      <a:accent3>
        <a:srgbClr val="9AAE04"/>
      </a:accent3>
      <a:accent4>
        <a:srgbClr val="969696"/>
      </a:accent4>
      <a:accent5>
        <a:srgbClr val="9AAE04"/>
      </a:accent5>
      <a:accent6>
        <a:srgbClr val="969696"/>
      </a:accent6>
      <a:hlink>
        <a:srgbClr val="D76734"/>
      </a:hlink>
      <a:folHlink>
        <a:srgbClr val="9AAE0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2422</TotalTime>
  <Words>249</Words>
  <Application>Microsoft Office PowerPoint</Application>
  <PresentationFormat>On-screen Show (4:3)</PresentationFormat>
  <Paragraphs>9</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Tema de Office</vt:lpstr>
      <vt:lpstr>PowerPoint Presentation</vt:lpstr>
    </vt:vector>
  </TitlesOfParts>
  <Company>Everis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Raquel Capilla Blázquez</dc:creator>
  <cp:lastModifiedBy>Vlad Tiu</cp:lastModifiedBy>
  <cp:revision>255</cp:revision>
  <dcterms:created xsi:type="dcterms:W3CDTF">2017-02-15T12:06:26Z</dcterms:created>
  <dcterms:modified xsi:type="dcterms:W3CDTF">2019-05-10T08:14:45Z</dcterms:modified>
</cp:coreProperties>
</file>